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6.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7.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8.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9.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0.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 id="2147483691" r:id="rId6"/>
    <p:sldMasterId id="2147483711" r:id="rId7"/>
    <p:sldMasterId id="2147483731" r:id="rId8"/>
    <p:sldMasterId id="2147483751" r:id="rId9"/>
    <p:sldMasterId id="2147483771" r:id="rId10"/>
    <p:sldMasterId id="2147483791" r:id="rId11"/>
    <p:sldMasterId id="2147483849" r:id="rId12"/>
    <p:sldMasterId id="2147483868" r:id="rId13"/>
    <p:sldMasterId id="2147483923" r:id="rId14"/>
  </p:sldMasterIdLst>
  <p:notesMasterIdLst>
    <p:notesMasterId r:id="rId71"/>
  </p:notesMasterIdLst>
  <p:handoutMasterIdLst>
    <p:handoutMasterId r:id="rId72"/>
  </p:handoutMasterIdLst>
  <p:sldIdLst>
    <p:sldId id="497" r:id="rId15"/>
    <p:sldId id="412" r:id="rId16"/>
    <p:sldId id="475" r:id="rId17"/>
    <p:sldId id="405" r:id="rId18"/>
    <p:sldId id="471" r:id="rId19"/>
    <p:sldId id="415" r:id="rId20"/>
    <p:sldId id="416" r:id="rId21"/>
    <p:sldId id="314" r:id="rId22"/>
    <p:sldId id="413" r:id="rId23"/>
    <p:sldId id="326" r:id="rId24"/>
    <p:sldId id="477" r:id="rId25"/>
    <p:sldId id="564" r:id="rId26"/>
    <p:sldId id="358" r:id="rId27"/>
    <p:sldId id="387" r:id="rId28"/>
    <p:sldId id="526" r:id="rId29"/>
    <p:sldId id="523" r:id="rId30"/>
    <p:sldId id="556" r:id="rId31"/>
    <p:sldId id="378" r:id="rId32"/>
    <p:sldId id="384" r:id="rId33"/>
    <p:sldId id="508" r:id="rId34"/>
    <p:sldId id="551" r:id="rId35"/>
    <p:sldId id="515" r:id="rId36"/>
    <p:sldId id="516" r:id="rId37"/>
    <p:sldId id="517" r:id="rId38"/>
    <p:sldId id="550" r:id="rId39"/>
    <p:sldId id="498" r:id="rId40"/>
    <p:sldId id="533" r:id="rId41"/>
    <p:sldId id="535" r:id="rId42"/>
    <p:sldId id="483" r:id="rId43"/>
    <p:sldId id="552" r:id="rId44"/>
    <p:sldId id="555" r:id="rId45"/>
    <p:sldId id="518" r:id="rId46"/>
    <p:sldId id="558" r:id="rId47"/>
    <p:sldId id="520" r:id="rId48"/>
    <p:sldId id="521" r:id="rId49"/>
    <p:sldId id="537" r:id="rId50"/>
    <p:sldId id="538" r:id="rId51"/>
    <p:sldId id="540" r:id="rId52"/>
    <p:sldId id="539" r:id="rId53"/>
    <p:sldId id="864" r:id="rId54"/>
    <p:sldId id="861" r:id="rId55"/>
    <p:sldId id="863" r:id="rId56"/>
    <p:sldId id="860" r:id="rId57"/>
    <p:sldId id="862" r:id="rId58"/>
    <p:sldId id="541" r:id="rId59"/>
    <p:sldId id="867" r:id="rId60"/>
    <p:sldId id="870" r:id="rId61"/>
    <p:sldId id="869" r:id="rId62"/>
    <p:sldId id="871" r:id="rId63"/>
    <p:sldId id="872" r:id="rId64"/>
    <p:sldId id="873" r:id="rId65"/>
    <p:sldId id="548" r:id="rId66"/>
    <p:sldId id="868" r:id="rId67"/>
    <p:sldId id="866" r:id="rId68"/>
    <p:sldId id="363" r:id="rId69"/>
    <p:sldId id="291" r:id="rId70"/>
  </p:sldIdLst>
  <p:sldSz cx="12192000" cy="6858000"/>
  <p:notesSz cx="6858000" cy="2219325"/>
  <p:custShowLst>
    <p:custShow name="Aangepaste voorstelling1" id="0">
      <p:sldLst/>
    </p:custShow>
  </p:custShow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jim Schot" initials="DS" lastIdx="8" clrIdx="0">
    <p:extLst>
      <p:ext uri="{19B8F6BF-5375-455C-9EA6-DF929625EA0E}">
        <p15:presenceInfo xmlns:p15="http://schemas.microsoft.com/office/powerpoint/2012/main" userId="S::djim.schot@steenvlinder.nl::9ad9b314-40b3-4f18-b55a-184ff3e5027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B03EEB-1922-4EE2-96FE-CD3525C11D2D}" v="22" dt="2023-01-30T14:14:19.341"/>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23" autoAdjust="0"/>
    <p:restoredTop sz="94676"/>
  </p:normalViewPr>
  <p:slideViewPr>
    <p:cSldViewPr snapToGrid="0">
      <p:cViewPr varScale="1">
        <p:scale>
          <a:sx n="78" d="100"/>
          <a:sy n="78" d="100"/>
        </p:scale>
        <p:origin x="1147" y="62"/>
      </p:cViewPr>
      <p:guideLst/>
    </p:cSldViewPr>
  </p:slideViewPr>
  <p:notesTextViewPr>
    <p:cViewPr>
      <p:scale>
        <a:sx n="1" d="1"/>
        <a:sy n="1" d="1"/>
      </p:scale>
      <p:origin x="0" y="0"/>
    </p:cViewPr>
  </p:notesTextViewPr>
  <p:notesViewPr>
    <p:cSldViewPr snapToGrid="0">
      <p:cViewPr>
        <p:scale>
          <a:sx n="1" d="2"/>
          <a:sy n="1" d="2"/>
        </p:scale>
        <p:origin x="6600" y="32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16" Type="http://schemas.openxmlformats.org/officeDocument/2006/relationships/slide" Target="slides/slide2.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04T11:47:57.665" idx="8">
    <p:pos x="4566" y="1692"/>
    <p:text>Ander logo, enkel in aubergine?</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F7F481-11B1-43C3-9D5C-8CC3C36A38B4}"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nl-NL"/>
        </a:p>
      </dgm:t>
    </dgm:pt>
    <dgm:pt modelId="{FE8064DC-C455-4FFF-9F47-293AE3526732}">
      <dgm:prSet phldrT="[Tekst]"/>
      <dgm:spPr/>
      <dgm:t>
        <a:bodyPr/>
        <a:lstStyle/>
        <a:p>
          <a:r>
            <a:rPr lang="nl-NL" dirty="0"/>
            <a:t>Randvoorwaarden en wensen gemeente</a:t>
          </a:r>
        </a:p>
      </dgm:t>
    </dgm:pt>
    <dgm:pt modelId="{F3348FC4-0883-4319-BF91-1F5E3DC52F29}" type="parTrans" cxnId="{64D1F2E4-8249-4ECB-BF02-272A2A48D882}">
      <dgm:prSet/>
      <dgm:spPr/>
      <dgm:t>
        <a:bodyPr/>
        <a:lstStyle/>
        <a:p>
          <a:endParaRPr lang="nl-NL"/>
        </a:p>
      </dgm:t>
    </dgm:pt>
    <dgm:pt modelId="{7AAF15E5-6485-4018-930C-FF7EF0CA5E38}" type="sibTrans" cxnId="{64D1F2E4-8249-4ECB-BF02-272A2A48D882}">
      <dgm:prSet/>
      <dgm:spPr/>
      <dgm:t>
        <a:bodyPr/>
        <a:lstStyle/>
        <a:p>
          <a:endParaRPr lang="nl-NL"/>
        </a:p>
      </dgm:t>
    </dgm:pt>
    <dgm:pt modelId="{F1465F13-4541-47CB-9483-77B3F331954B}">
      <dgm:prSet phldrT="[Tekst]"/>
      <dgm:spPr/>
      <dgm:t>
        <a:bodyPr/>
        <a:lstStyle/>
        <a:p>
          <a:r>
            <a:rPr lang="nl-NL" dirty="0"/>
            <a:t>Principes Steenvlinder</a:t>
          </a:r>
        </a:p>
        <a:p>
          <a:r>
            <a:rPr lang="nl-NL" dirty="0"/>
            <a:t>en haalbaarheid</a:t>
          </a:r>
        </a:p>
      </dgm:t>
    </dgm:pt>
    <dgm:pt modelId="{B6E616B2-1354-4455-9AA0-C273B5551113}" type="parTrans" cxnId="{F35675A6-8861-4EA9-A7AF-9F62E4EBBB00}">
      <dgm:prSet/>
      <dgm:spPr/>
      <dgm:t>
        <a:bodyPr/>
        <a:lstStyle/>
        <a:p>
          <a:endParaRPr lang="nl-NL"/>
        </a:p>
      </dgm:t>
    </dgm:pt>
    <dgm:pt modelId="{D50B4878-68FF-4641-AA7F-DDFC28E8E0E3}" type="sibTrans" cxnId="{F35675A6-8861-4EA9-A7AF-9F62E4EBBB00}">
      <dgm:prSet/>
      <dgm:spPr/>
      <dgm:t>
        <a:bodyPr/>
        <a:lstStyle/>
        <a:p>
          <a:endParaRPr lang="nl-NL"/>
        </a:p>
      </dgm:t>
    </dgm:pt>
    <dgm:pt modelId="{DC9E7D86-270F-4C2F-8730-FA9D52287340}">
      <dgm:prSet phldrT="[Tekst]"/>
      <dgm:spPr/>
      <dgm:t>
        <a:bodyPr/>
        <a:lstStyle/>
        <a:p>
          <a:r>
            <a:rPr lang="nl-NL" dirty="0"/>
            <a:t>Input belangstellenden en belanghebbenden</a:t>
          </a:r>
        </a:p>
      </dgm:t>
    </dgm:pt>
    <dgm:pt modelId="{045012FC-AB09-427C-B5B0-8652E830E5EE}" type="parTrans" cxnId="{15E56C1C-32EF-4F60-8554-0354028B50F5}">
      <dgm:prSet/>
      <dgm:spPr/>
      <dgm:t>
        <a:bodyPr/>
        <a:lstStyle/>
        <a:p>
          <a:endParaRPr lang="nl-NL"/>
        </a:p>
      </dgm:t>
    </dgm:pt>
    <dgm:pt modelId="{25A6F55A-312F-40D7-B25B-0BD13751A34D}" type="sibTrans" cxnId="{15E56C1C-32EF-4F60-8554-0354028B50F5}">
      <dgm:prSet/>
      <dgm:spPr/>
      <dgm:t>
        <a:bodyPr/>
        <a:lstStyle/>
        <a:p>
          <a:endParaRPr lang="nl-NL"/>
        </a:p>
      </dgm:t>
    </dgm:pt>
    <dgm:pt modelId="{2A03DF41-0E08-45BC-944F-7B4F54D5CCBB}">
      <dgm:prSet phldrT="[Tekst]"/>
      <dgm:spPr>
        <a:ln>
          <a:solidFill>
            <a:srgbClr val="FFC000"/>
          </a:solidFill>
        </a:ln>
      </dgm:spPr>
      <dgm:t>
        <a:bodyPr/>
        <a:lstStyle/>
        <a:p>
          <a:r>
            <a:rPr lang="nl-NL" b="1" dirty="0"/>
            <a:t>Planvoorstel waarin alle belangen zijn afgewogen en optimaal in evenwicht zijn</a:t>
          </a:r>
        </a:p>
      </dgm:t>
    </dgm:pt>
    <dgm:pt modelId="{79D0B576-FC31-4315-A65D-D190D0B0098D}" type="parTrans" cxnId="{8BD86D9C-BE5C-4EF0-A10F-1CB5B356AFDA}">
      <dgm:prSet/>
      <dgm:spPr/>
      <dgm:t>
        <a:bodyPr/>
        <a:lstStyle/>
        <a:p>
          <a:endParaRPr lang="nl-NL"/>
        </a:p>
      </dgm:t>
    </dgm:pt>
    <dgm:pt modelId="{3A8CB7B6-5B40-4EB7-8336-774C548C1B57}" type="sibTrans" cxnId="{8BD86D9C-BE5C-4EF0-A10F-1CB5B356AFDA}">
      <dgm:prSet/>
      <dgm:spPr/>
      <dgm:t>
        <a:bodyPr/>
        <a:lstStyle/>
        <a:p>
          <a:endParaRPr lang="nl-NL"/>
        </a:p>
      </dgm:t>
    </dgm:pt>
    <dgm:pt modelId="{59DE0F9C-B616-40FA-B8BE-49663B2C19B4}">
      <dgm:prSet phldrT="[Tekst]" custLinFactNeighborX="89750" custLinFactNeighborY="13054"/>
      <dgm:spPr/>
      <dgm:t>
        <a:bodyPr/>
        <a:lstStyle/>
        <a:p>
          <a:endParaRPr lang="nl-NL"/>
        </a:p>
      </dgm:t>
    </dgm:pt>
    <dgm:pt modelId="{0D047B88-E782-4C28-8539-FE6516F2750C}" type="parTrans" cxnId="{73AC8427-C855-47F6-8E1F-B159CFF1F296}">
      <dgm:prSet/>
      <dgm:spPr/>
      <dgm:t>
        <a:bodyPr/>
        <a:lstStyle/>
        <a:p>
          <a:endParaRPr lang="nl-NL"/>
        </a:p>
      </dgm:t>
    </dgm:pt>
    <dgm:pt modelId="{0BBE0B09-59CC-44E4-BF41-F09DBFDB07C9}" type="sibTrans" cxnId="{73AC8427-C855-47F6-8E1F-B159CFF1F296}">
      <dgm:prSet/>
      <dgm:spPr/>
      <dgm:t>
        <a:bodyPr/>
        <a:lstStyle/>
        <a:p>
          <a:endParaRPr lang="nl-NL"/>
        </a:p>
      </dgm:t>
    </dgm:pt>
    <dgm:pt modelId="{F8508DC2-07CE-4EAD-BA8D-2AE4098382A7}">
      <dgm:prSet phldrT="[Tekst]" custLinFactX="4981" custLinFactNeighborX="100000" custLinFactNeighborY="-19038"/>
      <dgm:spPr/>
      <dgm:t>
        <a:bodyPr/>
        <a:lstStyle/>
        <a:p>
          <a:endParaRPr lang="nl-NL"/>
        </a:p>
      </dgm:t>
    </dgm:pt>
    <dgm:pt modelId="{0D074A16-426A-4A3F-AEC0-AB1A2AA26379}" type="parTrans" cxnId="{F7D8C659-E51E-40B8-B118-261505C7B2BB}">
      <dgm:prSet/>
      <dgm:spPr/>
      <dgm:t>
        <a:bodyPr/>
        <a:lstStyle/>
        <a:p>
          <a:endParaRPr lang="nl-NL"/>
        </a:p>
      </dgm:t>
    </dgm:pt>
    <dgm:pt modelId="{0BC9D6BA-20C9-420A-8B16-C2CDB0061115}" type="sibTrans" cxnId="{F7D8C659-E51E-40B8-B118-261505C7B2BB}">
      <dgm:prSet/>
      <dgm:spPr/>
      <dgm:t>
        <a:bodyPr/>
        <a:lstStyle/>
        <a:p>
          <a:endParaRPr lang="nl-NL"/>
        </a:p>
      </dgm:t>
    </dgm:pt>
    <dgm:pt modelId="{C90DD46F-B339-4437-A5DE-E102F7B7F1B4}" type="pres">
      <dgm:prSet presAssocID="{1EF7F481-11B1-43C3-9D5C-8CC3C36A38B4}" presName="Name0" presStyleCnt="0">
        <dgm:presLayoutVars>
          <dgm:chMax val="4"/>
          <dgm:resizeHandles val="exact"/>
        </dgm:presLayoutVars>
      </dgm:prSet>
      <dgm:spPr/>
    </dgm:pt>
    <dgm:pt modelId="{195C7B09-3311-41C2-BD99-1B5B8039576C}" type="pres">
      <dgm:prSet presAssocID="{1EF7F481-11B1-43C3-9D5C-8CC3C36A38B4}" presName="ellipse" presStyleLbl="trBgShp" presStyleIdx="0" presStyleCnt="1" custLinFactNeighborX="22931" custLinFactNeighborY="9290"/>
      <dgm:spPr/>
    </dgm:pt>
    <dgm:pt modelId="{B8106382-2B5B-40D4-964F-3C2A691914E9}" type="pres">
      <dgm:prSet presAssocID="{1EF7F481-11B1-43C3-9D5C-8CC3C36A38B4}" presName="arrow1" presStyleLbl="fgShp" presStyleIdx="0" presStyleCnt="1" custLinFactX="17525" custLinFactNeighborX="100000" custLinFactNeighborY="17335"/>
      <dgm:spPr/>
    </dgm:pt>
    <dgm:pt modelId="{35C22A23-FA2A-44ED-B121-BD52D444EFD5}" type="pres">
      <dgm:prSet presAssocID="{1EF7F481-11B1-43C3-9D5C-8CC3C36A38B4}" presName="rectangle" presStyleLbl="revTx" presStyleIdx="0" presStyleCnt="1" custScaleX="93830" custScaleY="75106" custLinFactNeighborX="24484" custLinFactNeighborY="11249">
        <dgm:presLayoutVars>
          <dgm:bulletEnabled val="1"/>
        </dgm:presLayoutVars>
      </dgm:prSet>
      <dgm:spPr/>
    </dgm:pt>
    <dgm:pt modelId="{8D42007A-9D4B-4F10-A91E-89D1196686D0}" type="pres">
      <dgm:prSet presAssocID="{F1465F13-4541-47CB-9483-77B3F331954B}" presName="item1" presStyleLbl="node1" presStyleIdx="0" presStyleCnt="3" custScaleX="98287" custScaleY="93386" custLinFactX="149" custLinFactNeighborX="100000" custLinFactNeighborY="-20416">
        <dgm:presLayoutVars>
          <dgm:bulletEnabled val="1"/>
        </dgm:presLayoutVars>
      </dgm:prSet>
      <dgm:spPr/>
    </dgm:pt>
    <dgm:pt modelId="{E8420FBE-7ECF-47A1-9E90-91BF2241EBC8}" type="pres">
      <dgm:prSet presAssocID="{DC9E7D86-270F-4C2F-8730-FA9D52287340}" presName="item2" presStyleLbl="node1" presStyleIdx="1" presStyleCnt="3" custLinFactNeighborX="80843" custLinFactNeighborY="51040">
        <dgm:presLayoutVars>
          <dgm:bulletEnabled val="1"/>
        </dgm:presLayoutVars>
      </dgm:prSet>
      <dgm:spPr/>
    </dgm:pt>
    <dgm:pt modelId="{5D22BD0C-452A-4C87-A845-3D6F8D46CE90}" type="pres">
      <dgm:prSet presAssocID="{2A03DF41-0E08-45BC-944F-7B4F54D5CCBB}" presName="item3" presStyleLbl="node1" presStyleIdx="2" presStyleCnt="3" custScaleX="91616" custScaleY="91119" custLinFactNeighborX="69492" custLinFactNeighborY="-6998">
        <dgm:presLayoutVars>
          <dgm:bulletEnabled val="1"/>
        </dgm:presLayoutVars>
      </dgm:prSet>
      <dgm:spPr/>
    </dgm:pt>
    <dgm:pt modelId="{6F25B923-D9E1-4778-9F93-1F8AB6ED3B09}" type="pres">
      <dgm:prSet presAssocID="{1EF7F481-11B1-43C3-9D5C-8CC3C36A38B4}" presName="funnel" presStyleLbl="trAlignAcc1" presStyleIdx="0" presStyleCnt="1" custLinFactNeighborX="23803" custLinFactNeighborY="3807"/>
      <dgm:spPr/>
    </dgm:pt>
  </dgm:ptLst>
  <dgm:cxnLst>
    <dgm:cxn modelId="{15E56C1C-32EF-4F60-8554-0354028B50F5}" srcId="{1EF7F481-11B1-43C3-9D5C-8CC3C36A38B4}" destId="{DC9E7D86-270F-4C2F-8730-FA9D52287340}" srcOrd="2" destOrd="0" parTransId="{045012FC-AB09-427C-B5B0-8652E830E5EE}" sibTransId="{25A6F55A-312F-40D7-B25B-0BD13751A34D}"/>
    <dgm:cxn modelId="{0B682227-FF1B-4B17-BAFE-E3AA7650260C}" type="presOf" srcId="{FE8064DC-C455-4FFF-9F47-293AE3526732}" destId="{5D22BD0C-452A-4C87-A845-3D6F8D46CE90}" srcOrd="0" destOrd="0" presId="urn:microsoft.com/office/officeart/2005/8/layout/funnel1"/>
    <dgm:cxn modelId="{73AC8427-C855-47F6-8E1F-B159CFF1F296}" srcId="{1EF7F481-11B1-43C3-9D5C-8CC3C36A38B4}" destId="{59DE0F9C-B616-40FA-B8BE-49663B2C19B4}" srcOrd="4" destOrd="0" parTransId="{0D047B88-E782-4C28-8539-FE6516F2750C}" sibTransId="{0BBE0B09-59CC-44E4-BF41-F09DBFDB07C9}"/>
    <dgm:cxn modelId="{1838834C-DAC9-4215-9804-E297BE1415A8}" type="presOf" srcId="{1EF7F481-11B1-43C3-9D5C-8CC3C36A38B4}" destId="{C90DD46F-B339-4437-A5DE-E102F7B7F1B4}" srcOrd="0" destOrd="0" presId="urn:microsoft.com/office/officeart/2005/8/layout/funnel1"/>
    <dgm:cxn modelId="{1F1F256F-9E69-4A87-A6BD-F0036DB1A30E}" type="presOf" srcId="{2A03DF41-0E08-45BC-944F-7B4F54D5CCBB}" destId="{35C22A23-FA2A-44ED-B121-BD52D444EFD5}" srcOrd="0" destOrd="0" presId="urn:microsoft.com/office/officeart/2005/8/layout/funnel1"/>
    <dgm:cxn modelId="{F7D8C659-E51E-40B8-B118-261505C7B2BB}" srcId="{1EF7F481-11B1-43C3-9D5C-8CC3C36A38B4}" destId="{F8508DC2-07CE-4EAD-BA8D-2AE4098382A7}" srcOrd="5" destOrd="0" parTransId="{0D074A16-426A-4A3F-AEC0-AB1A2AA26379}" sibTransId="{0BC9D6BA-20C9-420A-8B16-C2CDB0061115}"/>
    <dgm:cxn modelId="{56813D8D-D5D8-479C-9D0E-DB4E6B1B5365}" type="presOf" srcId="{DC9E7D86-270F-4C2F-8730-FA9D52287340}" destId="{8D42007A-9D4B-4F10-A91E-89D1196686D0}" srcOrd="0" destOrd="0" presId="urn:microsoft.com/office/officeart/2005/8/layout/funnel1"/>
    <dgm:cxn modelId="{8BD86D9C-BE5C-4EF0-A10F-1CB5B356AFDA}" srcId="{1EF7F481-11B1-43C3-9D5C-8CC3C36A38B4}" destId="{2A03DF41-0E08-45BC-944F-7B4F54D5CCBB}" srcOrd="3" destOrd="0" parTransId="{79D0B576-FC31-4315-A65D-D190D0B0098D}" sibTransId="{3A8CB7B6-5B40-4EB7-8336-774C548C1B57}"/>
    <dgm:cxn modelId="{F35675A6-8861-4EA9-A7AF-9F62E4EBBB00}" srcId="{1EF7F481-11B1-43C3-9D5C-8CC3C36A38B4}" destId="{F1465F13-4541-47CB-9483-77B3F331954B}" srcOrd="1" destOrd="0" parTransId="{B6E616B2-1354-4455-9AA0-C273B5551113}" sibTransId="{D50B4878-68FF-4641-AA7F-DDFC28E8E0E3}"/>
    <dgm:cxn modelId="{457B3BBC-AAB4-458A-B25D-25E37B1A76D4}" type="presOf" srcId="{F1465F13-4541-47CB-9483-77B3F331954B}" destId="{E8420FBE-7ECF-47A1-9E90-91BF2241EBC8}" srcOrd="0" destOrd="0" presId="urn:microsoft.com/office/officeart/2005/8/layout/funnel1"/>
    <dgm:cxn modelId="{64D1F2E4-8249-4ECB-BF02-272A2A48D882}" srcId="{1EF7F481-11B1-43C3-9D5C-8CC3C36A38B4}" destId="{FE8064DC-C455-4FFF-9F47-293AE3526732}" srcOrd="0" destOrd="0" parTransId="{F3348FC4-0883-4319-BF91-1F5E3DC52F29}" sibTransId="{7AAF15E5-6485-4018-930C-FF7EF0CA5E38}"/>
    <dgm:cxn modelId="{95E8C059-FF47-4222-850B-7C7DFCE74E4C}" type="presParOf" srcId="{C90DD46F-B339-4437-A5DE-E102F7B7F1B4}" destId="{195C7B09-3311-41C2-BD99-1B5B8039576C}" srcOrd="0" destOrd="0" presId="urn:microsoft.com/office/officeart/2005/8/layout/funnel1"/>
    <dgm:cxn modelId="{773C08CA-BF04-4455-8595-036F15B8E09E}" type="presParOf" srcId="{C90DD46F-B339-4437-A5DE-E102F7B7F1B4}" destId="{B8106382-2B5B-40D4-964F-3C2A691914E9}" srcOrd="1" destOrd="0" presId="urn:microsoft.com/office/officeart/2005/8/layout/funnel1"/>
    <dgm:cxn modelId="{9BCCC577-07D7-42DD-9987-7C1F40DE8358}" type="presParOf" srcId="{C90DD46F-B339-4437-A5DE-E102F7B7F1B4}" destId="{35C22A23-FA2A-44ED-B121-BD52D444EFD5}" srcOrd="2" destOrd="0" presId="urn:microsoft.com/office/officeart/2005/8/layout/funnel1"/>
    <dgm:cxn modelId="{E72CB3BB-ACAC-4ECC-9970-90BC9912208A}" type="presParOf" srcId="{C90DD46F-B339-4437-A5DE-E102F7B7F1B4}" destId="{8D42007A-9D4B-4F10-A91E-89D1196686D0}" srcOrd="3" destOrd="0" presId="urn:microsoft.com/office/officeart/2005/8/layout/funnel1"/>
    <dgm:cxn modelId="{054272AB-D68F-46EF-8A63-5F3988E8F7C3}" type="presParOf" srcId="{C90DD46F-B339-4437-A5DE-E102F7B7F1B4}" destId="{E8420FBE-7ECF-47A1-9E90-91BF2241EBC8}" srcOrd="4" destOrd="0" presId="urn:microsoft.com/office/officeart/2005/8/layout/funnel1"/>
    <dgm:cxn modelId="{8300293A-8E21-4261-9929-4A914F374A00}" type="presParOf" srcId="{C90DD46F-B339-4437-A5DE-E102F7B7F1B4}" destId="{5D22BD0C-452A-4C87-A845-3D6F8D46CE90}" srcOrd="5" destOrd="0" presId="urn:microsoft.com/office/officeart/2005/8/layout/funnel1"/>
    <dgm:cxn modelId="{838A97E1-454E-406C-AC32-E6ABEE2D67BB}" type="presParOf" srcId="{C90DD46F-B339-4437-A5DE-E102F7B7F1B4}" destId="{6F25B923-D9E1-4778-9F93-1F8AB6ED3B09}"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C7B09-3311-41C2-BD99-1B5B8039576C}">
      <dsp:nvSpPr>
        <dsp:cNvPr id="0" name=""/>
        <dsp:cNvSpPr/>
      </dsp:nvSpPr>
      <dsp:spPr>
        <a:xfrm>
          <a:off x="1948733" y="410613"/>
          <a:ext cx="3874580" cy="134559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106382-2B5B-40D4-964F-3C2A691914E9}">
      <dsp:nvSpPr>
        <dsp:cNvPr id="0" name=""/>
        <dsp:cNvSpPr/>
      </dsp:nvSpPr>
      <dsp:spPr>
        <a:xfrm>
          <a:off x="3510587" y="3663809"/>
          <a:ext cx="750887" cy="480568"/>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C22A23-FA2A-44ED-B121-BD52D444EFD5}">
      <dsp:nvSpPr>
        <dsp:cNvPr id="0" name=""/>
        <dsp:cNvSpPr/>
      </dsp:nvSpPr>
      <dsp:spPr>
        <a:xfrm>
          <a:off x="2195078" y="4178473"/>
          <a:ext cx="3381877" cy="676753"/>
        </a:xfrm>
        <a:prstGeom prst="rect">
          <a:avLst/>
        </a:prstGeom>
        <a:noFill/>
        <a:ln>
          <a:solidFill>
            <a:srgbClr val="FFC000"/>
          </a:solid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nl-NL" sz="1200" b="1" kern="1200" dirty="0"/>
            <a:t>Planvoorstel waarin alle belangen zijn afgewogen en optimaal in evenwicht zijn</a:t>
          </a:r>
        </a:p>
      </dsp:txBody>
      <dsp:txXfrm>
        <a:off x="2195078" y="4178473"/>
        <a:ext cx="3381877" cy="676753"/>
      </dsp:txXfrm>
    </dsp:sp>
    <dsp:sp modelId="{8D42007A-9D4B-4F10-A91E-89D1196686D0}">
      <dsp:nvSpPr>
        <dsp:cNvPr id="0" name=""/>
        <dsp:cNvSpPr/>
      </dsp:nvSpPr>
      <dsp:spPr>
        <a:xfrm>
          <a:off x="3834106" y="1503876"/>
          <a:ext cx="1328444" cy="12622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dirty="0"/>
            <a:t>Input belangstellenden en belanghebbenden</a:t>
          </a:r>
        </a:p>
      </dsp:txBody>
      <dsp:txXfrm>
        <a:off x="4028652" y="1688721"/>
        <a:ext cx="939352" cy="892513"/>
      </dsp:txXfrm>
    </dsp:sp>
    <dsp:sp modelId="{E8420FBE-7ECF-47A1-9E90-91BF2241EBC8}">
      <dsp:nvSpPr>
        <dsp:cNvPr id="0" name=""/>
        <dsp:cNvSpPr/>
      </dsp:nvSpPr>
      <dsp:spPr>
        <a:xfrm>
          <a:off x="2594447" y="1410977"/>
          <a:ext cx="1351597" cy="13515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dirty="0"/>
            <a:t>Principes Steenvlinder</a:t>
          </a:r>
        </a:p>
        <a:p>
          <a:pPr marL="0" lvl="0" indent="0" algn="ctr" defTabSz="311150">
            <a:lnSpc>
              <a:spcPct val="90000"/>
            </a:lnSpc>
            <a:spcBef>
              <a:spcPct val="0"/>
            </a:spcBef>
            <a:spcAft>
              <a:spcPct val="35000"/>
            </a:spcAft>
            <a:buNone/>
          </a:pPr>
          <a:r>
            <a:rPr lang="nl-NL" sz="700" kern="1200" dirty="0"/>
            <a:t>en haalbaarheid</a:t>
          </a:r>
        </a:p>
      </dsp:txBody>
      <dsp:txXfrm>
        <a:off x="2792384" y="1608914"/>
        <a:ext cx="955723" cy="955723"/>
      </dsp:txXfrm>
    </dsp:sp>
    <dsp:sp modelId="{5D22BD0C-452A-4C87-A845-3D6F8D46CE90}">
      <dsp:nvSpPr>
        <dsp:cNvPr id="0" name=""/>
        <dsp:cNvSpPr/>
      </dsp:nvSpPr>
      <dsp:spPr>
        <a:xfrm>
          <a:off x="3879319" y="359769"/>
          <a:ext cx="1238279" cy="12315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dirty="0"/>
            <a:t>Randvoorwaarden en wensen gemeente</a:t>
          </a:r>
        </a:p>
      </dsp:txBody>
      <dsp:txXfrm>
        <a:off x="4060661" y="540127"/>
        <a:ext cx="875595" cy="870846"/>
      </dsp:txXfrm>
    </dsp:sp>
    <dsp:sp modelId="{6F25B923-D9E1-4778-9F93-1F8AB6ED3B09}">
      <dsp:nvSpPr>
        <dsp:cNvPr id="0" name=""/>
        <dsp:cNvSpPr/>
      </dsp:nvSpPr>
      <dsp:spPr>
        <a:xfrm>
          <a:off x="1802130" y="248478"/>
          <a:ext cx="4204970" cy="3363976"/>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F4283AD9-8012-4DEB-B53C-C7676A4D5D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70AB6DE-9C29-4272-91A7-8D93673D7C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CF21A1-E4B6-48CD-BCAE-1169EA3B1A59}" type="datetimeFigureOut">
              <a:rPr lang="nl-NL" smtClean="0"/>
              <a:t>15-3-2023</a:t>
            </a:fld>
            <a:endParaRPr lang="nl-NL"/>
          </a:p>
        </p:txBody>
      </p:sp>
      <p:sp>
        <p:nvSpPr>
          <p:cNvPr id="4" name="Tijdelijke aanduiding voor voettekst 3">
            <a:extLst>
              <a:ext uri="{FF2B5EF4-FFF2-40B4-BE49-F238E27FC236}">
                <a16:creationId xmlns:a16="http://schemas.microsoft.com/office/drawing/2014/main" id="{72823F1C-6DB8-4427-AADF-B545E904B6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E17852E8-E3AE-4414-A7B8-39A087404F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611C77-57B2-4DDC-961C-E2FD7036B251}" type="slidenum">
              <a:rPr lang="nl-NL" smtClean="0"/>
              <a:t>‹nr.›</a:t>
            </a:fld>
            <a:endParaRPr lang="nl-NL"/>
          </a:p>
        </p:txBody>
      </p:sp>
    </p:spTree>
    <p:extLst>
      <p:ext uri="{BB962C8B-B14F-4D97-AF65-F5344CB8AC3E}">
        <p14:creationId xmlns:p14="http://schemas.microsoft.com/office/powerpoint/2010/main" val="2833385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71927D-AC5C-4F30-9BAA-6074DB56F18C}" type="datetimeFigureOut">
              <a:rPr lang="nl-NL" smtClean="0"/>
              <a:t>15-3-2023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3CE9F6-9707-4B6F-8581-AA374E4F084E}" type="slidenum">
              <a:rPr lang="nl-NL" smtClean="0"/>
              <a:t>‹nr.›</a:t>
            </a:fld>
            <a:endParaRPr lang="nl-NL"/>
          </a:p>
        </p:txBody>
      </p:sp>
    </p:spTree>
    <p:extLst>
      <p:ext uri="{BB962C8B-B14F-4D97-AF65-F5344CB8AC3E}">
        <p14:creationId xmlns:p14="http://schemas.microsoft.com/office/powerpoint/2010/main" val="1364376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Zullen we samen iets moois gaan doen?</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a:t>
            </a:fld>
            <a:endParaRPr lang="nl-NL"/>
          </a:p>
        </p:txBody>
      </p:sp>
    </p:spTree>
    <p:extLst>
      <p:ext uri="{BB962C8B-B14F-4D97-AF65-F5344CB8AC3E}">
        <p14:creationId xmlns:p14="http://schemas.microsoft.com/office/powerpoint/2010/main" val="339345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En daar zijn we zelf ook heel trots op!</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13</a:t>
            </a:fld>
            <a:endParaRPr lang="nl-NL"/>
          </a:p>
        </p:txBody>
      </p:sp>
    </p:spTree>
    <p:extLst>
      <p:ext uri="{BB962C8B-B14F-4D97-AF65-F5344CB8AC3E}">
        <p14:creationId xmlns:p14="http://schemas.microsoft.com/office/powerpoint/2010/main" val="457434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betrekken ook de buurt en belanghebbenden:</a:t>
            </a:r>
          </a:p>
          <a:p>
            <a:pPr marL="171450" indent="-171450">
              <a:buFontTx/>
              <a:buChar char="-"/>
            </a:pPr>
            <a:r>
              <a:rPr lang="nl-NL" dirty="0"/>
              <a:t>Tijdens Participatiebijeenkomsten hebben we samen besloten om bijv. het moderne gebouw te laten staan, 1-richtingsverkeer te kiezen van- en uit de wijk en </a:t>
            </a:r>
            <a:r>
              <a:rPr lang="nl-NL" dirty="0" err="1"/>
              <a:t>dakopbouwen</a:t>
            </a:r>
            <a:r>
              <a:rPr lang="nl-NL" dirty="0"/>
              <a:t> te vervangen voor dakterrassen. </a:t>
            </a:r>
          </a:p>
          <a:p>
            <a:pPr marL="171450" indent="-171450">
              <a:buFontTx/>
              <a:buChar char="-"/>
            </a:pPr>
            <a:r>
              <a:rPr lang="nl-NL" dirty="0"/>
              <a:t>Tijdens </a:t>
            </a:r>
            <a:r>
              <a:rPr lang="nl-NL" dirty="0" err="1"/>
              <a:t>Placemaking</a:t>
            </a:r>
            <a:r>
              <a:rPr lang="nl-NL" dirty="0"/>
              <a:t> laten we de buurt maar ook geïnteresseerden kennis maken met de plannen en ons product. Iedereen voelt zich betrokken bij de opbouw van de nieuwe wijk!</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14</a:t>
            </a:fld>
            <a:endParaRPr lang="nl-NL"/>
          </a:p>
        </p:txBody>
      </p:sp>
    </p:spTree>
    <p:extLst>
      <p:ext uri="{BB962C8B-B14F-4D97-AF65-F5344CB8AC3E}">
        <p14:creationId xmlns:p14="http://schemas.microsoft.com/office/powerpoint/2010/main" val="1871150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Per kavel beslist elke koper helemaal </a:t>
            </a:r>
            <a:r>
              <a:rPr lang="nl-NL" err="1"/>
              <a:t>zèlf</a:t>
            </a:r>
            <a:r>
              <a:rPr lang="nl-NL"/>
              <a:t> over zijn woning. Ze doen dit wel binnen de regels uit het kavelpaspoort zodat alles klopt en uiteindelijk bij elkaar past. Dit geldt ook voor de Steenvlinder INC klussers.</a:t>
            </a:r>
          </a:p>
          <a:p>
            <a:r>
              <a:rPr lang="nl-NL"/>
              <a:t>Hierdoor kan iedereen onafhankelijk aan de slag en blijft de vaart in het project. </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18</a:t>
            </a:fld>
            <a:endParaRPr lang="nl-NL"/>
          </a:p>
        </p:txBody>
      </p:sp>
    </p:spTree>
    <p:extLst>
      <p:ext uri="{BB962C8B-B14F-4D97-AF65-F5344CB8AC3E}">
        <p14:creationId xmlns:p14="http://schemas.microsoft.com/office/powerpoint/2010/main" val="4037727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 gaan samen aan de slag, met onze zelfbouwers: Steenvlinder is Open, Behulpzaam en Verbindend</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19</a:t>
            </a:fld>
            <a:endParaRPr lang="nl-NL"/>
          </a:p>
        </p:txBody>
      </p:sp>
    </p:spTree>
    <p:extLst>
      <p:ext uri="{BB962C8B-B14F-4D97-AF65-F5344CB8AC3E}">
        <p14:creationId xmlns:p14="http://schemas.microsoft.com/office/powerpoint/2010/main" val="2910755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20</a:t>
            </a:fld>
            <a:endParaRPr lang="nl-NL"/>
          </a:p>
        </p:txBody>
      </p:sp>
    </p:spTree>
    <p:extLst>
      <p:ext uri="{BB962C8B-B14F-4D97-AF65-F5344CB8AC3E}">
        <p14:creationId xmlns:p14="http://schemas.microsoft.com/office/powerpoint/2010/main" val="2556463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22</a:t>
            </a:fld>
            <a:endParaRPr lang="nl-NL"/>
          </a:p>
        </p:txBody>
      </p:sp>
    </p:spTree>
    <p:extLst>
      <p:ext uri="{BB962C8B-B14F-4D97-AF65-F5344CB8AC3E}">
        <p14:creationId xmlns:p14="http://schemas.microsoft.com/office/powerpoint/2010/main" val="1154289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23</a:t>
            </a:fld>
            <a:endParaRPr lang="nl-NL"/>
          </a:p>
        </p:txBody>
      </p:sp>
    </p:spTree>
    <p:extLst>
      <p:ext uri="{BB962C8B-B14F-4D97-AF65-F5344CB8AC3E}">
        <p14:creationId xmlns:p14="http://schemas.microsoft.com/office/powerpoint/2010/main" val="801167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buFont typeface="Arial" panose="020B0604020202020204" pitchFamily="34" charset="0"/>
              <a:buChar char="•"/>
            </a:pPr>
            <a:r>
              <a:rPr lang="en-US" b="0" i="0" u="none" strike="noStrike">
                <a:solidFill>
                  <a:srgbClr val="DA3832"/>
                </a:solidFill>
                <a:effectLst/>
                <a:latin typeface="Pluto Sans Regular" panose="02000000000000000000" pitchFamily="50" charset="0"/>
              </a:rPr>
              <a:t>Rotterdam </a:t>
            </a:r>
            <a:r>
              <a:rPr lang="en-US" b="0" i="0" u="none" strike="noStrike" err="1">
                <a:solidFill>
                  <a:srgbClr val="DA3832"/>
                </a:solidFill>
                <a:effectLst/>
                <a:latin typeface="Pluto Sans Regular" panose="02000000000000000000" pitchFamily="50" charset="0"/>
              </a:rPr>
              <a:t>Nieuwe</a:t>
            </a:r>
            <a:r>
              <a:rPr lang="en-US" b="0" i="0" u="none" strike="noStrike">
                <a:solidFill>
                  <a:srgbClr val="DA3832"/>
                </a:solidFill>
                <a:effectLst/>
                <a:latin typeface="Pluto Sans Regular" panose="02000000000000000000" pitchFamily="50" charset="0"/>
              </a:rPr>
              <a:t> </a:t>
            </a:r>
            <a:r>
              <a:rPr lang="en-US" b="0" i="0" u="none" strike="noStrike" err="1">
                <a:solidFill>
                  <a:srgbClr val="DA3832"/>
                </a:solidFill>
                <a:effectLst/>
                <a:latin typeface="Pluto Sans Regular" panose="02000000000000000000" pitchFamily="50" charset="0"/>
              </a:rPr>
              <a:t>Westen</a:t>
            </a:r>
            <a:r>
              <a:rPr lang="en-US" b="0" i="0">
                <a:solidFill>
                  <a:srgbClr val="000000"/>
                </a:solidFill>
                <a:effectLst/>
                <a:latin typeface="Pluto Sans Regular" panose="02000000000000000000" pitchFamily="50"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err="1">
                <a:solidFill>
                  <a:srgbClr val="DA3832"/>
                </a:solidFill>
                <a:effectLst/>
                <a:latin typeface="Pluto Sans Regular" panose="02000000000000000000" pitchFamily="50" charset="0"/>
              </a:rPr>
              <a:t>Initiatief</a:t>
            </a:r>
            <a:r>
              <a:rPr lang="en-US" b="0" i="0" u="none" strike="noStrike">
                <a:solidFill>
                  <a:srgbClr val="DA3832"/>
                </a:solidFill>
                <a:effectLst/>
                <a:latin typeface="Pluto Sans Regular" panose="02000000000000000000" pitchFamily="50" charset="0"/>
              </a:rPr>
              <a:t> in 2003</a:t>
            </a:r>
            <a:r>
              <a:rPr lang="en-US" b="0" i="0">
                <a:solidFill>
                  <a:srgbClr val="000000"/>
                </a:solidFill>
                <a:effectLst/>
                <a:latin typeface="Pluto Sans Regular" panose="02000000000000000000" pitchFamily="50"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DA3832"/>
                </a:solidFill>
                <a:effectLst/>
                <a:latin typeface="Pluto Sans Regular" panose="02000000000000000000" pitchFamily="50" charset="0"/>
              </a:rPr>
              <a:t>Start bouw in 2008</a:t>
            </a:r>
            <a:r>
              <a:rPr lang="en-US" b="0" i="0">
                <a:solidFill>
                  <a:srgbClr val="000000"/>
                </a:solidFill>
                <a:effectLst/>
                <a:latin typeface="Pluto Sans Regular" panose="02000000000000000000" pitchFamily="50"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DA3832"/>
                </a:solidFill>
                <a:effectLst/>
                <a:latin typeface="Pluto Sans Regular" panose="02000000000000000000" pitchFamily="50" charset="0"/>
              </a:rPr>
              <a:t>In </a:t>
            </a:r>
            <a:r>
              <a:rPr lang="en-US" b="0" i="0" u="none" strike="noStrike" err="1">
                <a:solidFill>
                  <a:srgbClr val="DA3832"/>
                </a:solidFill>
                <a:effectLst/>
                <a:latin typeface="Pluto Sans Regular" panose="02000000000000000000" pitchFamily="50" charset="0"/>
              </a:rPr>
              <a:t>opdracht</a:t>
            </a:r>
            <a:r>
              <a:rPr lang="en-US" b="0" i="0" u="none" strike="noStrike">
                <a:solidFill>
                  <a:srgbClr val="DA3832"/>
                </a:solidFill>
                <a:effectLst/>
                <a:latin typeface="Pluto Sans Regular" panose="02000000000000000000" pitchFamily="50" charset="0"/>
              </a:rPr>
              <a:t> van </a:t>
            </a:r>
            <a:r>
              <a:rPr lang="en-US" b="0" i="0" u="none" strike="noStrike" err="1">
                <a:solidFill>
                  <a:srgbClr val="DA3832"/>
                </a:solidFill>
                <a:effectLst/>
                <a:latin typeface="Pluto Sans Regular" panose="02000000000000000000" pitchFamily="50" charset="0"/>
              </a:rPr>
              <a:t>Gemeente</a:t>
            </a:r>
            <a:r>
              <a:rPr lang="en-US" b="0" i="0" u="none" strike="noStrike">
                <a:solidFill>
                  <a:srgbClr val="DA3832"/>
                </a:solidFill>
                <a:effectLst/>
                <a:latin typeface="Pluto Sans Regular" panose="02000000000000000000" pitchFamily="50" charset="0"/>
              </a:rPr>
              <a:t> Rotterdam </a:t>
            </a:r>
            <a:r>
              <a:rPr lang="en-US" b="0" i="0" u="none" strike="noStrike" err="1">
                <a:solidFill>
                  <a:srgbClr val="DA3832"/>
                </a:solidFill>
                <a:effectLst/>
                <a:latin typeface="Pluto Sans Regular" panose="02000000000000000000" pitchFamily="50" charset="0"/>
              </a:rPr>
              <a:t>en</a:t>
            </a:r>
            <a:r>
              <a:rPr lang="en-US" b="0" i="0" u="none" strike="noStrike">
                <a:solidFill>
                  <a:srgbClr val="DA3832"/>
                </a:solidFill>
                <a:effectLst/>
                <a:latin typeface="Pluto Sans Regular" panose="02000000000000000000" pitchFamily="50" charset="0"/>
              </a:rPr>
              <a:t> </a:t>
            </a:r>
            <a:r>
              <a:rPr lang="en-US" b="0" i="0" u="none" strike="noStrike" err="1">
                <a:solidFill>
                  <a:srgbClr val="DA3832"/>
                </a:solidFill>
                <a:effectLst/>
                <a:latin typeface="Pluto Sans Regular" panose="02000000000000000000" pitchFamily="50" charset="0"/>
              </a:rPr>
              <a:t>Woonbron</a:t>
            </a:r>
            <a:r>
              <a:rPr lang="en-US" b="0" i="0">
                <a:solidFill>
                  <a:srgbClr val="000000"/>
                </a:solidFill>
                <a:effectLst/>
                <a:latin typeface="Pluto Sans Regular" panose="02000000000000000000" pitchFamily="50"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a:solidFill>
                  <a:srgbClr val="DA3832"/>
                </a:solidFill>
                <a:effectLst/>
                <a:latin typeface="Pluto Sans Regular" panose="02000000000000000000" pitchFamily="50" charset="0"/>
              </a:rPr>
              <a:t>9 </a:t>
            </a:r>
            <a:r>
              <a:rPr lang="en-US" b="0" i="0" u="none" strike="noStrike" err="1">
                <a:solidFill>
                  <a:srgbClr val="DA3832"/>
                </a:solidFill>
                <a:effectLst/>
                <a:latin typeface="Pluto Sans Regular" panose="02000000000000000000" pitchFamily="50" charset="0"/>
              </a:rPr>
              <a:t>appartementen</a:t>
            </a:r>
            <a:r>
              <a:rPr lang="en-US" b="0" i="0">
                <a:solidFill>
                  <a:srgbClr val="000000"/>
                </a:solidFill>
                <a:effectLst/>
                <a:latin typeface="Pluto Sans Regular" panose="02000000000000000000" pitchFamily="50"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err="1">
                <a:solidFill>
                  <a:srgbClr val="DA3832"/>
                </a:solidFill>
                <a:effectLst/>
                <a:latin typeface="Pluto Sans Regular" panose="02000000000000000000" pitchFamily="50" charset="0"/>
              </a:rPr>
              <a:t>Woninggrootte</a:t>
            </a:r>
            <a:r>
              <a:rPr lang="en-US" b="0" i="0" u="none" strike="noStrike">
                <a:solidFill>
                  <a:srgbClr val="DA3832"/>
                </a:solidFill>
                <a:effectLst/>
                <a:latin typeface="Pluto Sans Regular" panose="02000000000000000000" pitchFamily="50" charset="0"/>
              </a:rPr>
              <a:t> van 50 - 325 m2</a:t>
            </a:r>
            <a:r>
              <a:rPr lang="en-US" b="0" i="0">
                <a:solidFill>
                  <a:srgbClr val="000000"/>
                </a:solidFill>
                <a:effectLst/>
                <a:latin typeface="Pluto Sans Regular" panose="02000000000000000000" pitchFamily="50"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err="1">
                <a:solidFill>
                  <a:srgbClr val="DA3832"/>
                </a:solidFill>
                <a:effectLst/>
                <a:latin typeface="Pluto Sans Regular" panose="02000000000000000000" pitchFamily="50" charset="0"/>
              </a:rPr>
              <a:t>Gezamelijke</a:t>
            </a:r>
            <a:r>
              <a:rPr lang="en-US" b="0" i="0" u="none" strike="noStrike">
                <a:solidFill>
                  <a:srgbClr val="DA3832"/>
                </a:solidFill>
                <a:effectLst/>
                <a:latin typeface="Pluto Sans Regular" panose="02000000000000000000" pitchFamily="50" charset="0"/>
              </a:rPr>
              <a:t> </a:t>
            </a:r>
            <a:r>
              <a:rPr lang="en-US" b="0" i="0" u="none" strike="noStrike" err="1">
                <a:solidFill>
                  <a:srgbClr val="DA3832"/>
                </a:solidFill>
                <a:effectLst/>
                <a:latin typeface="Pluto Sans Regular" panose="02000000000000000000" pitchFamily="50" charset="0"/>
              </a:rPr>
              <a:t>tuin</a:t>
            </a:r>
            <a:r>
              <a:rPr lang="en-US" b="0" i="0" u="none" strike="noStrike">
                <a:solidFill>
                  <a:srgbClr val="DA3832"/>
                </a:solidFill>
                <a:effectLst/>
                <a:latin typeface="Pluto Sans Regular" panose="02000000000000000000" pitchFamily="50" charset="0"/>
              </a:rPr>
              <a:t> op </a:t>
            </a:r>
            <a:r>
              <a:rPr lang="en-US" b="0" i="0" u="none" strike="noStrike" err="1">
                <a:solidFill>
                  <a:srgbClr val="DA3832"/>
                </a:solidFill>
                <a:effectLst/>
                <a:latin typeface="Pluto Sans Regular" panose="02000000000000000000" pitchFamily="50" charset="0"/>
              </a:rPr>
              <a:t>voormalig</a:t>
            </a:r>
            <a:r>
              <a:rPr lang="en-US" b="0" i="0" u="none" strike="noStrike">
                <a:solidFill>
                  <a:srgbClr val="DA3832"/>
                </a:solidFill>
                <a:effectLst/>
                <a:latin typeface="Pluto Sans Regular" panose="02000000000000000000" pitchFamily="50" charset="0"/>
              </a:rPr>
              <a:t> </a:t>
            </a:r>
            <a:r>
              <a:rPr lang="en-US" b="0" i="0" u="none" strike="noStrike" err="1">
                <a:solidFill>
                  <a:srgbClr val="DA3832"/>
                </a:solidFill>
                <a:effectLst/>
                <a:latin typeface="Pluto Sans Regular" panose="02000000000000000000" pitchFamily="50" charset="0"/>
              </a:rPr>
              <a:t>schoolplein</a:t>
            </a:r>
            <a:r>
              <a:rPr lang="en-US" b="0" i="0">
                <a:solidFill>
                  <a:srgbClr val="000000"/>
                </a:solidFill>
                <a:effectLst/>
                <a:latin typeface="Pluto Sans Regular" panose="02000000000000000000" pitchFamily="50" charset="0"/>
              </a:rPr>
              <a:t>​</a:t>
            </a:r>
            <a:endParaRPr lang="en-US" b="0" i="0">
              <a:solidFill>
                <a:srgbClr val="000000"/>
              </a:solidFill>
              <a:effectLst/>
              <a:latin typeface="Arial" panose="020B0604020202020204" pitchFamily="34" charset="0"/>
            </a:endParaRPr>
          </a:p>
          <a:p>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26</a:t>
            </a:fld>
            <a:endParaRPr lang="nl-NL"/>
          </a:p>
        </p:txBody>
      </p:sp>
    </p:spTree>
    <p:extLst>
      <p:ext uri="{BB962C8B-B14F-4D97-AF65-F5344CB8AC3E}">
        <p14:creationId xmlns:p14="http://schemas.microsoft.com/office/powerpoint/2010/main" val="3014800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Zullen we samen iets moois gaan doen?</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55</a:t>
            </a:fld>
            <a:endParaRPr lang="nl-NL"/>
          </a:p>
        </p:txBody>
      </p:sp>
    </p:spTree>
    <p:extLst>
      <p:ext uri="{BB962C8B-B14F-4D97-AF65-F5344CB8AC3E}">
        <p14:creationId xmlns:p14="http://schemas.microsoft.com/office/powerpoint/2010/main" val="3950675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Eigen accenten leggen</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56</a:t>
            </a:fld>
            <a:endParaRPr lang="nl-NL"/>
          </a:p>
        </p:txBody>
      </p:sp>
    </p:spTree>
    <p:extLst>
      <p:ext uri="{BB962C8B-B14F-4D97-AF65-F5344CB8AC3E}">
        <p14:creationId xmlns:p14="http://schemas.microsoft.com/office/powerpoint/2010/main" val="3134336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latin typeface="Calibri"/>
                <a:cs typeface="Calibri"/>
              </a:rPr>
              <a:t>Als je </a:t>
            </a:r>
            <a:r>
              <a:rPr lang="en-US" err="1">
                <a:latin typeface="Calibri"/>
                <a:cs typeface="Calibri"/>
              </a:rPr>
              <a:t>liever</a:t>
            </a:r>
            <a:r>
              <a:rPr lang="en-US">
                <a:latin typeface="Calibri"/>
                <a:cs typeface="Calibri"/>
              </a:rPr>
              <a:t> </a:t>
            </a:r>
            <a:r>
              <a:rPr lang="en-US" err="1">
                <a:latin typeface="Calibri"/>
                <a:cs typeface="Calibri"/>
              </a:rPr>
              <a:t>zelfbouwers</a:t>
            </a:r>
            <a:r>
              <a:rPr lang="en-US">
                <a:latin typeface="Calibri"/>
                <a:cs typeface="Calibri"/>
              </a:rPr>
              <a:t> </a:t>
            </a:r>
            <a:r>
              <a:rPr lang="en-US" err="1">
                <a:latin typeface="Calibri"/>
                <a:cs typeface="Calibri"/>
              </a:rPr>
              <a:t>wil</a:t>
            </a:r>
            <a:r>
              <a:rPr lang="en-US">
                <a:latin typeface="Calibri"/>
                <a:cs typeface="Calibri"/>
              </a:rPr>
              <a:t> laten </a:t>
            </a:r>
            <a:r>
              <a:rPr lang="en-US" err="1">
                <a:latin typeface="Calibri"/>
                <a:cs typeface="Calibri"/>
              </a:rPr>
              <a:t>zien</a:t>
            </a:r>
            <a:r>
              <a:rPr lang="en-US">
                <a:latin typeface="Calibri"/>
                <a:cs typeface="Calibri"/>
              </a:rPr>
              <a:t>...</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2</a:t>
            </a:fld>
            <a:endParaRPr lang="nl-NL"/>
          </a:p>
        </p:txBody>
      </p:sp>
    </p:spTree>
    <p:extLst>
      <p:ext uri="{BB962C8B-B14F-4D97-AF65-F5344CB8AC3E}">
        <p14:creationId xmlns:p14="http://schemas.microsoft.com/office/powerpoint/2010/main" val="3012653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regelen dat door zelf woningen te ontwikkelen, door woningen na het klussen eerst sociaal te verhuren en dan te verkopen, en door mensen alleen of als groep te begeleiden bij hun zelfbouwtraject. Daarnaast beschermen we huurders met ons huurteam en helpen we eigenaren bij het verbeteren van bestaande woningen met ons team Wonen.</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4</a:t>
            </a:fld>
            <a:endParaRPr lang="nl-NL"/>
          </a:p>
        </p:txBody>
      </p:sp>
    </p:spTree>
    <p:extLst>
      <p:ext uri="{BB962C8B-B14F-4D97-AF65-F5344CB8AC3E}">
        <p14:creationId xmlns:p14="http://schemas.microsoft.com/office/powerpoint/2010/main" val="799954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Steenvlinder gelooft dat mensen iets willen doen waar ze zichzelf in herkennen en mee verrijken. Iets waar ze trots op zijn en zich verantwoordelijk voor voelen. Bijvoorbeeld door een eigen woning te maken. </a:t>
            </a:r>
          </a:p>
          <a:p>
            <a:endParaRPr lang="nl-NL"/>
          </a:p>
          <a:p>
            <a:r>
              <a:rPr lang="nl-NL"/>
              <a:t>In onze projecten zien we trotse bewoners ontstaan…mensen hebben zelf hun woning bedacht. En werken er hard aan om dit te realiseren. Dat geeft enorme betekenis en trots!</a:t>
            </a:r>
          </a:p>
          <a:p>
            <a:endParaRPr lang="nl-NL"/>
          </a:p>
          <a:p>
            <a:endParaRPr lang="nl-NL"/>
          </a:p>
          <a:p>
            <a:pPr>
              <a:defRPr/>
            </a:pPr>
            <a:r>
              <a:rPr lang="nl-NL"/>
              <a:t> </a:t>
            </a:r>
          </a:p>
          <a:p>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5</a:t>
            </a:fld>
            <a:endParaRPr lang="nl-NL"/>
          </a:p>
        </p:txBody>
      </p:sp>
    </p:spTree>
    <p:extLst>
      <p:ext uri="{BB962C8B-B14F-4D97-AF65-F5344CB8AC3E}">
        <p14:creationId xmlns:p14="http://schemas.microsoft.com/office/powerpoint/2010/main" val="332113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Steenvlinder gelooft dat mensen zichzelf willen zijn, maar ook onderdeel willen zijn van een gemeenschap. Je eigen ding doen, maar </a:t>
            </a:r>
            <a:r>
              <a:rPr lang="nl-NL" err="1"/>
              <a:t>mèt</a:t>
            </a:r>
            <a:r>
              <a:rPr lang="nl-NL"/>
              <a:t> elkaar. Samen je eigen huis bouwen. Zo ontstaat een sterke band. Iedereen hoort erbij, dus Steenvlinder zorgt dat iedereen mee kan doen. En iedereen kent elkaar bijvoorbeeld bij de voornaam. </a:t>
            </a:r>
          </a:p>
          <a:p>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6</a:t>
            </a:fld>
            <a:endParaRPr lang="nl-NL"/>
          </a:p>
        </p:txBody>
      </p:sp>
    </p:spTree>
    <p:extLst>
      <p:ext uri="{BB962C8B-B14F-4D97-AF65-F5344CB8AC3E}">
        <p14:creationId xmlns:p14="http://schemas.microsoft.com/office/powerpoint/2010/main" val="3320016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En samen bouwen zij aan een gezonde stad. Want, we zien dat onze bouwers aan de lange termijn denken: ze willen een duurzame woning waar ze lang en prettig kunnen wonen. En in de buurt dit ook voortzetten, door samen een groene en veilige leefomgeving te creëren. Voor een gezonde stad, én planeet.</a:t>
            </a:r>
          </a:p>
          <a:p>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7</a:t>
            </a:fld>
            <a:endParaRPr lang="nl-NL"/>
          </a:p>
        </p:txBody>
      </p:sp>
    </p:spTree>
    <p:extLst>
      <p:ext uri="{BB962C8B-B14F-4D97-AF65-F5344CB8AC3E}">
        <p14:creationId xmlns:p14="http://schemas.microsoft.com/office/powerpoint/2010/main" val="2277281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 dit mogelijk te maken verkoopt Steenvlinder ……zelfbouwkavels waarop mensen hun eigen woning maken.</a:t>
            </a:r>
          </a:p>
          <a:p>
            <a:br>
              <a:rPr lang="nl-NL"/>
            </a:br>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8</a:t>
            </a:fld>
            <a:endParaRPr lang="nl-NL"/>
          </a:p>
        </p:txBody>
      </p:sp>
    </p:spTree>
    <p:extLst>
      <p:ext uri="{BB962C8B-B14F-4D97-AF65-F5344CB8AC3E}">
        <p14:creationId xmlns:p14="http://schemas.microsoft.com/office/powerpoint/2010/main" val="696179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…..en nieuwbouwcasco’s waarin mensen hun eigen woning afbouwen.</a:t>
            </a:r>
          </a:p>
          <a:p>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10</a:t>
            </a:fld>
            <a:endParaRPr lang="nl-NL"/>
          </a:p>
        </p:txBody>
      </p:sp>
    </p:spTree>
    <p:extLst>
      <p:ext uri="{BB962C8B-B14F-4D97-AF65-F5344CB8AC3E}">
        <p14:creationId xmlns:p14="http://schemas.microsoft.com/office/powerpoint/2010/main" val="323821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Trotse klussers en zelfbouwers in Leiden</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12</a:t>
            </a:fld>
            <a:endParaRPr lang="nl-NL"/>
          </a:p>
        </p:txBody>
      </p:sp>
    </p:spTree>
    <p:extLst>
      <p:ext uri="{BB962C8B-B14F-4D97-AF65-F5344CB8AC3E}">
        <p14:creationId xmlns:p14="http://schemas.microsoft.com/office/powerpoint/2010/main" val="425244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 Id="rId4" Type="http://schemas.openxmlformats.org/officeDocument/2006/relationships/image" Target="../media/image3.emf"/></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6.xml"/><Relationship Id="rId4" Type="http://schemas.openxmlformats.org/officeDocument/2006/relationships/image" Target="../media/image3.emf"/></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7.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8.xml"/><Relationship Id="rId4" Type="http://schemas.openxmlformats.org/officeDocument/2006/relationships/image" Target="../media/image3.emf"/></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9.xml"/><Relationship Id="rId4" Type="http://schemas.openxmlformats.org/officeDocument/2006/relationships/image" Target="../media/image9.png"/></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1.xml"/><Relationship Id="rId4" Type="http://schemas.openxmlformats.org/officeDocument/2006/relationships/image" Target="../media/image3.emf"/></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1"/>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233037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en tekst 1">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180593731"/>
      </p:ext>
    </p:extLst>
  </p:cSld>
  <p:clrMapOvr>
    <a:masterClrMapping/>
  </p:clrMapOvr>
  <p:extLst>
    <p:ext uri="{DCECCB84-F9BA-43D5-87BE-67443E8EF086}">
      <p15:sldGuideLst xmlns:p15="http://schemas.microsoft.com/office/powerpoint/2012/main">
        <p15:guide id="1" pos="7219">
          <p15:clr>
            <a:srgbClr val="FBAE40"/>
          </p15:clr>
        </p15:guide>
        <p15:guide id="2" orient="horz" pos="1752"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488035438"/>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1488924604"/>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Tree>
    <p:extLst>
      <p:ext uri="{BB962C8B-B14F-4D97-AF65-F5344CB8AC3E}">
        <p14:creationId xmlns:p14="http://schemas.microsoft.com/office/powerpoint/2010/main" val="572151768"/>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103689194"/>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5"/>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572133529"/>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5"/>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185695461"/>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53246030"/>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5"/>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4046710565"/>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5"/>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84595812"/>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5"/>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74284361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en tekst 2">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01045897"/>
      </p:ext>
    </p:extLst>
  </p:cSld>
  <p:clrMapOvr>
    <a:masterClrMapping/>
  </p:clrMapOvr>
  <p:extLst>
    <p:ext uri="{DCECCB84-F9BA-43D5-87BE-67443E8EF086}">
      <p15:sldGuideLst xmlns:p15="http://schemas.microsoft.com/office/powerpoint/2012/main">
        <p15:guide id="1" pos="7219">
          <p15:clr>
            <a:srgbClr val="FBAE40"/>
          </p15:clr>
        </p15:guide>
        <p15:guide id="2" orient="horz" pos="1752"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1206451206"/>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5"/>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2262143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19337068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40091881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bg2"/>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0344075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2144225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938138965"/>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83559822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4125077397"/>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39675487"/>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947469489"/>
      </p:ext>
    </p:extLst>
  </p:cSld>
  <p:clrMapOvr>
    <a:masterClrMapping/>
  </p:clrMapOvr>
  <p:extLst>
    <p:ext uri="{DCECCB84-F9BA-43D5-87BE-67443E8EF086}">
      <p15:sldGuideLst xmlns:p15="http://schemas.microsoft.com/office/powerpoint/2012/main">
        <p15:guide id="1" orient="horz" pos="1752" userDrawn="1">
          <p15:clr>
            <a:srgbClr val="FBAE40"/>
          </p15:clr>
        </p15:guide>
        <p15:guide id="2" pos="7265"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1007588387"/>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9305765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738054785"/>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Tree>
    <p:extLst>
      <p:ext uri="{BB962C8B-B14F-4D97-AF65-F5344CB8AC3E}">
        <p14:creationId xmlns:p14="http://schemas.microsoft.com/office/powerpoint/2010/main" val="1650885052"/>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3692843375"/>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bg2"/>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741263097"/>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bg2"/>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697713417"/>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720311321"/>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380795040"/>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bg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529487303"/>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836251659"/>
      </p:ext>
    </p:extLst>
  </p:cSld>
  <p:clrMapOvr>
    <a:masterClrMapping/>
  </p:clrMapOvr>
  <p:extLst>
    <p:ext uri="{DCECCB84-F9BA-43D5-87BE-67443E8EF086}">
      <p15:sldGuideLst xmlns:p15="http://schemas.microsoft.com/office/powerpoint/2012/main">
        <p15:guide id="1" pos="7265" userDrawn="1">
          <p15:clr>
            <a:srgbClr val="FBAE40"/>
          </p15:clr>
        </p15:guide>
        <p15:guide id="2" orient="horz" pos="1026"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bg2"/>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846448318"/>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3178767592"/>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bg2"/>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5349015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18451751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758628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3"/>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19914002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14529813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629489005"/>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8184819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938304881"/>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54951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54951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8" name="Tijdelijke aanduiding voor tekst 3">
            <a:extLst>
              <a:ext uri="{FF2B5EF4-FFF2-40B4-BE49-F238E27FC236}">
                <a16:creationId xmlns:a16="http://schemas.microsoft.com/office/drawing/2014/main" id="{E21CB424-F150-EC4C-9B0A-485BCC21CB3C}"/>
              </a:ext>
            </a:extLst>
          </p:cNvPr>
          <p:cNvSpPr>
            <a:spLocks noGrp="1"/>
          </p:cNvSpPr>
          <p:nvPr>
            <p:ph type="body" sz="quarter" idx="18" hasCustomPrompt="1"/>
          </p:nvPr>
        </p:nvSpPr>
        <p:spPr>
          <a:xfrm>
            <a:off x="658812" y="5291068"/>
            <a:ext cx="5173663"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1" name="Tijdelijke aanduiding voor tekst 3">
            <a:extLst>
              <a:ext uri="{FF2B5EF4-FFF2-40B4-BE49-F238E27FC236}">
                <a16:creationId xmlns:a16="http://schemas.microsoft.com/office/drawing/2014/main" id="{FCF925CF-318B-1E41-971C-F40266A6744C}"/>
              </a:ext>
            </a:extLst>
          </p:cNvPr>
          <p:cNvSpPr>
            <a:spLocks noGrp="1"/>
          </p:cNvSpPr>
          <p:nvPr>
            <p:ph type="body" sz="quarter" idx="19" hasCustomPrompt="1"/>
          </p:nvPr>
        </p:nvSpPr>
        <p:spPr>
          <a:xfrm>
            <a:off x="6359524" y="5291068"/>
            <a:ext cx="5173663"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2805795311"/>
      </p:ext>
    </p:extLst>
  </p:cSld>
  <p:clrMapOvr>
    <a:masterClrMapping/>
  </p:clrMapOvr>
  <p:extLst>
    <p:ext uri="{DCECCB84-F9BA-43D5-87BE-67443E8EF086}">
      <p15:sldGuideLst xmlns:p15="http://schemas.microsoft.com/office/powerpoint/2012/main">
        <p15:guide id="1" pos="7265" userDrawn="1">
          <p15:clr>
            <a:srgbClr val="FBAE40"/>
          </p15:clr>
        </p15:guide>
        <p15:guide id="2" orient="horz" pos="1026"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55576251"/>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3641128676"/>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910554788"/>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180033527"/>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Tree>
    <p:extLst>
      <p:ext uri="{BB962C8B-B14F-4D97-AF65-F5344CB8AC3E}">
        <p14:creationId xmlns:p14="http://schemas.microsoft.com/office/powerpoint/2010/main" val="3530639177"/>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1019124854"/>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3"/>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91690359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3"/>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83758045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16630508"/>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3"/>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281394748"/>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2370742150"/>
      </p:ext>
    </p:extLst>
  </p:cSld>
  <p:clrMapOvr>
    <a:masterClrMapping/>
  </p:clrMapOvr>
  <p:extLst>
    <p:ext uri="{DCECCB84-F9BA-43D5-87BE-67443E8EF086}">
      <p15:sldGuideLst xmlns:p15="http://schemas.microsoft.com/office/powerpoint/2012/main">
        <p15:guide id="1" pos="7265" userDrawn="1">
          <p15:clr>
            <a:srgbClr val="FBAE40"/>
          </p15:clr>
        </p15:guide>
        <p15:guide id="2" orient="horz" pos="1389"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3"/>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864358588"/>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3"/>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557868308"/>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2759413558"/>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5469426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24651824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0802728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4"/>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28964128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880987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092401527"/>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2965451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Ronde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lstStyle>
            <a:lvl1pPr marL="0" indent="0" algn="ctr">
              <a:buNone/>
              <a:defRPr sz="1400">
                <a:solidFill>
                  <a:schemeClr val="tx1">
                    <a:lumMod val="75000"/>
                    <a:lumOff val="25000"/>
                  </a:schemeClr>
                </a:solidFill>
              </a:defRPr>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lstStyle>
            <a:lvl1pPr marL="0" indent="0" algn="ctr">
              <a:buNone/>
              <a:defRPr sz="1400">
                <a:solidFill>
                  <a:schemeClr val="tx1">
                    <a:lumMod val="75000"/>
                    <a:lumOff val="25000"/>
                  </a:schemeClr>
                </a:solidFill>
              </a:defRPr>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lstStyle>
            <a:lvl1pPr marL="0" indent="0" algn="ctr">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2585351452"/>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63749664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05758495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503191876"/>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609549610"/>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274596776"/>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Tree>
    <p:extLst>
      <p:ext uri="{BB962C8B-B14F-4D97-AF65-F5344CB8AC3E}">
        <p14:creationId xmlns:p14="http://schemas.microsoft.com/office/powerpoint/2010/main" val="314940821"/>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3442582093"/>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4"/>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4201729347"/>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4"/>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734908458"/>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279870064"/>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 Ronde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lstStyle>
            <a:lvl1pPr marL="0" indent="0" algn="ctr">
              <a:buNone/>
              <a:defRPr sz="1400"/>
            </a:lvl1pPr>
          </a:lstStyle>
          <a:p>
            <a:pPr lvl="0"/>
            <a:r>
              <a:rPr lang="nl-NL"/>
              <a:t>Naam</a:t>
            </a:r>
          </a:p>
        </p:txBody>
      </p:sp>
    </p:spTree>
    <p:extLst>
      <p:ext uri="{BB962C8B-B14F-4D97-AF65-F5344CB8AC3E}">
        <p14:creationId xmlns:p14="http://schemas.microsoft.com/office/powerpoint/2010/main" val="464143119"/>
      </p:ext>
    </p:extLst>
  </p:cSld>
  <p:clrMapOvr>
    <a:masterClrMapping/>
  </p:clrMapOvr>
  <p:extLst>
    <p:ext uri="{DCECCB84-F9BA-43D5-87BE-67443E8EF086}">
      <p15:sldGuideLst xmlns:p15="http://schemas.microsoft.com/office/powerpoint/2012/main">
        <p15:guide id="1" pos="7265">
          <p15:clr>
            <a:srgbClr val="FBAE40"/>
          </p15:clr>
        </p15:guide>
        <p15:guide id="2" orient="horz" pos="1094"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4"/>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1"/>
          </a:solidFill>
        </p:spPr>
        <p:txBody>
          <a:bodyPr/>
          <a:lstStyle>
            <a:lvl1pPr marL="0" indent="0">
              <a:buFont typeface="Arial" panose="020B0604020202020204" pitchFamily="34" charset="0"/>
              <a:buNone/>
              <a:defRPr>
                <a:solidFill>
                  <a:schemeClr val="accent1"/>
                </a:solidFill>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4133512157"/>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4"/>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998056494"/>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4"/>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49836463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1314667424"/>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4"/>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25128075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309040721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10655153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1088547" y="685800"/>
            <a:ext cx="1103453"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0A732952-ABFE-BE47-976E-B815A12CA946}"/>
              </a:ext>
            </a:extLst>
          </p:cNvPr>
          <p:cNvSpPr>
            <a:spLocks noGrp="1"/>
          </p:cNvSpPr>
          <p:nvPr>
            <p:ph type="body" sz="quarter" idx="11" hasCustomPrompt="1"/>
          </p:nvPr>
        </p:nvSpPr>
        <p:spPr>
          <a:xfrm>
            <a:off x="0" y="6172200"/>
            <a:ext cx="12192000" cy="685800"/>
          </a:xfrm>
          <a:solidFill>
            <a:schemeClr val="accent6"/>
          </a:solidFill>
        </p:spPr>
        <p:txBody>
          <a:bodyPr lIns="558000" tIns="216000"/>
          <a:lstStyle>
            <a:lvl1pPr marL="0" indent="0">
              <a:buFont typeface="Arial" panose="020B0604020202020204" pitchFamily="34" charset="0"/>
              <a:buNone/>
              <a:defRPr sz="1400" b="0" i="0" spc="30" baseline="0">
                <a:solidFill>
                  <a:schemeClr val="bg1"/>
                </a:solidFill>
                <a:latin typeface="Pluto Sans Light" panose="02000000000000000000" pitchFamily="2" charset="77"/>
              </a:defRPr>
            </a:lvl1pPr>
          </a:lstStyle>
          <a:p>
            <a:pPr lvl="0"/>
            <a:r>
              <a:rPr lang="nl-NL"/>
              <a:t> WONEN VOOR IEDEREEN DIE VAN AANPAKKEN HOUDT</a:t>
            </a:r>
          </a:p>
        </p:txBody>
      </p:sp>
      <p:sp>
        <p:nvSpPr>
          <p:cNvPr id="11" name="Tijdelijke aanduiding voor tekst 2">
            <a:extLst>
              <a:ext uri="{FF2B5EF4-FFF2-40B4-BE49-F238E27FC236}">
                <a16:creationId xmlns:a16="http://schemas.microsoft.com/office/drawing/2014/main" id="{4E16FC3E-EEEB-BE48-AA74-A13A729B81BA}"/>
              </a:ext>
            </a:extLst>
          </p:cNvPr>
          <p:cNvSpPr>
            <a:spLocks noGrp="1"/>
          </p:cNvSpPr>
          <p:nvPr>
            <p:ph idx="1" hasCustomPrompt="1"/>
          </p:nvPr>
        </p:nvSpPr>
        <p:spPr>
          <a:xfrm>
            <a:off x="11181273" y="758700"/>
            <a:ext cx="917999"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18290609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10" name="Tijdelijke aanduiding voor tekst 11">
            <a:extLst>
              <a:ext uri="{FF2B5EF4-FFF2-40B4-BE49-F238E27FC236}">
                <a16:creationId xmlns:a16="http://schemas.microsoft.com/office/drawing/2014/main" id="{A41F1C99-31E0-D145-9F19-2DB1D46439CE}"/>
              </a:ext>
            </a:extLst>
          </p:cNvPr>
          <p:cNvSpPr>
            <a:spLocks noGrp="1"/>
          </p:cNvSpPr>
          <p:nvPr>
            <p:ph type="body" sz="quarter" idx="12" hasCustomPrompt="1"/>
          </p:nvPr>
        </p:nvSpPr>
        <p:spPr>
          <a:xfrm>
            <a:off x="11088547" y="685800"/>
            <a:ext cx="1103453"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tekst 2">
            <a:extLst>
              <a:ext uri="{FF2B5EF4-FFF2-40B4-BE49-F238E27FC236}">
                <a16:creationId xmlns:a16="http://schemas.microsoft.com/office/drawing/2014/main" id="{D196F820-7A1A-4540-A2A6-1D7BBE567749}"/>
              </a:ext>
            </a:extLst>
          </p:cNvPr>
          <p:cNvSpPr>
            <a:spLocks noGrp="1"/>
          </p:cNvSpPr>
          <p:nvPr>
            <p:ph idx="1" hasCustomPrompt="1"/>
          </p:nvPr>
        </p:nvSpPr>
        <p:spPr>
          <a:xfrm>
            <a:off x="11181273" y="758700"/>
            <a:ext cx="917999"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8973377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2">
            <a:extLst>
              <a:ext uri="{FF2B5EF4-FFF2-40B4-BE49-F238E27FC236}">
                <a16:creationId xmlns:a16="http://schemas.microsoft.com/office/drawing/2014/main" id="{534A357F-D083-1348-8BCC-2608F616A313}"/>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005708809"/>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229518334"/>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2">
            <a:extLst>
              <a:ext uri="{FF2B5EF4-FFF2-40B4-BE49-F238E27FC236}">
                <a16:creationId xmlns:a16="http://schemas.microsoft.com/office/drawing/2014/main" id="{589B50CA-CDED-7347-AB8B-42A4A3A2B19F}"/>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21347587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0" name="Tijdelijke aanduiding voor tekst 2">
            <a:extLst>
              <a:ext uri="{FF2B5EF4-FFF2-40B4-BE49-F238E27FC236}">
                <a16:creationId xmlns:a16="http://schemas.microsoft.com/office/drawing/2014/main" id="{F3D3136B-0D98-CE45-A2F8-15FD94E85117}"/>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18036972"/>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2">
            <a:extLst>
              <a:ext uri="{FF2B5EF4-FFF2-40B4-BE49-F238E27FC236}">
                <a16:creationId xmlns:a16="http://schemas.microsoft.com/office/drawing/2014/main" id="{E4A235F6-7A5E-7940-BD63-CB8E523B42E3}"/>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
        <p:nvSpPr>
          <p:cNvPr id="8" name="Titel 1">
            <a:extLst>
              <a:ext uri="{FF2B5EF4-FFF2-40B4-BE49-F238E27FC236}">
                <a16:creationId xmlns:a16="http://schemas.microsoft.com/office/drawing/2014/main" id="{0E6FE510-063B-544C-9645-CB1B7596BBD0}"/>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12" name="Tijdelijke aanduiding voor tekst 13">
            <a:extLst>
              <a:ext uri="{FF2B5EF4-FFF2-40B4-BE49-F238E27FC236}">
                <a16:creationId xmlns:a16="http://schemas.microsoft.com/office/drawing/2014/main" id="{C3B3C515-CF20-EF4D-A7E2-48BD3D891D55}"/>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1664876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2">
            <a:extLst>
              <a:ext uri="{FF2B5EF4-FFF2-40B4-BE49-F238E27FC236}">
                <a16:creationId xmlns:a16="http://schemas.microsoft.com/office/drawing/2014/main" id="{E4A235F6-7A5E-7940-BD63-CB8E523B42E3}"/>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070195712"/>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0" name="Tijdelijke aanduiding voor tekst 2">
            <a:extLst>
              <a:ext uri="{FF2B5EF4-FFF2-40B4-BE49-F238E27FC236}">
                <a16:creationId xmlns:a16="http://schemas.microsoft.com/office/drawing/2014/main" id="{BF4C1436-5EA4-1547-8520-53EE76F9F47E}"/>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53978251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0" name="Tijdelijke aanduiding voor tekst 2">
            <a:extLst>
              <a:ext uri="{FF2B5EF4-FFF2-40B4-BE49-F238E27FC236}">
                <a16:creationId xmlns:a16="http://schemas.microsoft.com/office/drawing/2014/main" id="{7EA31A72-FEFA-7F47-9546-6CE791E28AE5}"/>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872975823"/>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
        <p:nvSpPr>
          <p:cNvPr id="18" name="Tijdelijke aanduiding voor tekst 2">
            <a:extLst>
              <a:ext uri="{FF2B5EF4-FFF2-40B4-BE49-F238E27FC236}">
                <a16:creationId xmlns:a16="http://schemas.microsoft.com/office/drawing/2014/main" id="{ED0BFCDC-2C49-6E4E-9661-D74882B8A4B6}"/>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685170592"/>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
        <p:nvSpPr>
          <p:cNvPr id="18" name="Tijdelijke aanduiding voor tekst 2">
            <a:extLst>
              <a:ext uri="{FF2B5EF4-FFF2-40B4-BE49-F238E27FC236}">
                <a16:creationId xmlns:a16="http://schemas.microsoft.com/office/drawing/2014/main" id="{E4DAFFAE-C6E1-6849-A174-894AB5872B66}"/>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495511692"/>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6"/>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2">
            <a:extLst>
              <a:ext uri="{FF2B5EF4-FFF2-40B4-BE49-F238E27FC236}">
                <a16:creationId xmlns:a16="http://schemas.microsoft.com/office/drawing/2014/main" id="{561EB8B5-221F-A840-B305-836CAF5D8DBB}"/>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769586754"/>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6"/>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2">
            <a:extLst>
              <a:ext uri="{FF2B5EF4-FFF2-40B4-BE49-F238E27FC236}">
                <a16:creationId xmlns:a16="http://schemas.microsoft.com/office/drawing/2014/main" id="{633D88BC-A630-8145-9A6E-6CD81375E45B}"/>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4147634582"/>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74848504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vl2pPr>
              <a:defRPr>
                <a:solidFill>
                  <a:schemeClr val="tx1">
                    <a:lumMod val="75000"/>
                    <a:lumOff val="25000"/>
                  </a:schemeClr>
                </a:solidFill>
              </a:defRPr>
            </a:lvl2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tekst 2">
            <a:extLst>
              <a:ext uri="{FF2B5EF4-FFF2-40B4-BE49-F238E27FC236}">
                <a16:creationId xmlns:a16="http://schemas.microsoft.com/office/drawing/2014/main" id="{9779CD45-B26F-3942-96DA-6437166ADCED}"/>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683297047"/>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6"/>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33" name="Tijdelijke aanduiding voor tekst 11">
            <a:extLst>
              <a:ext uri="{FF2B5EF4-FFF2-40B4-BE49-F238E27FC236}">
                <a16:creationId xmlns:a16="http://schemas.microsoft.com/office/drawing/2014/main" id="{1C266DFA-1F30-794E-9A25-6204DA7FAD7F}"/>
              </a:ext>
            </a:extLst>
          </p:cNvPr>
          <p:cNvSpPr>
            <a:spLocks noGrp="1"/>
          </p:cNvSpPr>
          <p:nvPr>
            <p:ph type="body" sz="quarter" idx="12" hasCustomPrompt="1"/>
          </p:nvPr>
        </p:nvSpPr>
        <p:spPr>
          <a:xfrm>
            <a:off x="11088547" y="685800"/>
            <a:ext cx="1103453" cy="685800"/>
          </a:xfrm>
          <a:solidFill>
            <a:schemeClr val="accent5"/>
          </a:solidFill>
        </p:spPr>
        <p:txBody>
          <a:bodyPr/>
          <a:lstStyle>
            <a:lvl1pPr marL="0" indent="0">
              <a:buFont typeface="Arial" panose="020B0604020202020204" pitchFamily="34" charset="0"/>
              <a:buNone/>
              <a:defRPr>
                <a:solidFill>
                  <a:schemeClr val="accent5"/>
                </a:solidFill>
              </a:defRPr>
            </a:lvl1pPr>
          </a:lstStyle>
          <a:p>
            <a:pPr lvl="0"/>
            <a:r>
              <a:rPr lang="nl-NL"/>
              <a:t>  </a:t>
            </a:r>
          </a:p>
        </p:txBody>
      </p:sp>
      <p:sp>
        <p:nvSpPr>
          <p:cNvPr id="35" name="Tijdelijke aanduiding voor tekst 2">
            <a:extLst>
              <a:ext uri="{FF2B5EF4-FFF2-40B4-BE49-F238E27FC236}">
                <a16:creationId xmlns:a16="http://schemas.microsoft.com/office/drawing/2014/main" id="{F6915DC0-086D-EF4B-ACD7-7FCBB7D08C09}"/>
              </a:ext>
            </a:extLst>
          </p:cNvPr>
          <p:cNvSpPr>
            <a:spLocks noGrp="1"/>
          </p:cNvSpPr>
          <p:nvPr>
            <p:ph idx="1" hasCustomPrompt="1"/>
          </p:nvPr>
        </p:nvSpPr>
        <p:spPr>
          <a:xfrm>
            <a:off x="11181273" y="758700"/>
            <a:ext cx="917999" cy="540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307737628"/>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6"/>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tekst 2">
            <a:extLst>
              <a:ext uri="{FF2B5EF4-FFF2-40B4-BE49-F238E27FC236}">
                <a16:creationId xmlns:a16="http://schemas.microsoft.com/office/drawing/2014/main" id="{7BD00422-1DA9-2646-A764-0B4F07868B83}"/>
              </a:ext>
            </a:extLst>
          </p:cNvPr>
          <p:cNvSpPr>
            <a:spLocks noGrp="1"/>
          </p:cNvSpPr>
          <p:nvPr>
            <p:ph idx="13" hasCustomPrompt="1"/>
          </p:nvPr>
        </p:nvSpPr>
        <p:spPr>
          <a:xfrm>
            <a:off x="10843539" y="6304756"/>
            <a:ext cx="705600" cy="41399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835366441"/>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6"/>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2">
            <a:extLst>
              <a:ext uri="{FF2B5EF4-FFF2-40B4-BE49-F238E27FC236}">
                <a16:creationId xmlns:a16="http://schemas.microsoft.com/office/drawing/2014/main" id="{510CDE1A-D34E-4C4E-BFFB-B48574BD1E05}"/>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794975550"/>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
        <p:nvSpPr>
          <p:cNvPr id="46" name="Tijdelijke aanduiding voor tekst 2">
            <a:extLst>
              <a:ext uri="{FF2B5EF4-FFF2-40B4-BE49-F238E27FC236}">
                <a16:creationId xmlns:a16="http://schemas.microsoft.com/office/drawing/2014/main" id="{1A95EFEB-8AFB-F142-9BAC-48BC76D1A588}"/>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144487310"/>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6"/>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4" name="Titel 3">
            <a:extLst>
              <a:ext uri="{FF2B5EF4-FFF2-40B4-BE49-F238E27FC236}">
                <a16:creationId xmlns:a16="http://schemas.microsoft.com/office/drawing/2014/main" id="{E7D1F557-E557-D24A-AC8C-2889C6B831DA}"/>
              </a:ext>
            </a:extLst>
          </p:cNvPr>
          <p:cNvSpPr>
            <a:spLocks noGrp="1"/>
          </p:cNvSpPr>
          <p:nvPr>
            <p:ph type="title" hasCustomPrompt="1"/>
          </p:nvPr>
        </p:nvSpPr>
        <p:spPr>
          <a:xfrm>
            <a:off x="658812" y="4371625"/>
            <a:ext cx="10326687" cy="170816"/>
          </a:xfrm>
        </p:spPr>
        <p:txBody>
          <a:bodyPr/>
          <a:lstStyle>
            <a:lvl1pPr algn="ctr">
              <a:defRPr sz="1200" b="0" i="0" spc="0">
                <a:solidFill>
                  <a:schemeClr val="bg1"/>
                </a:solidFill>
                <a:latin typeface="Pluto Sans Light" panose="02000000000000000000" pitchFamily="2" charset="77"/>
              </a:defRPr>
            </a:lvl1pPr>
          </a:lstStyle>
          <a:p>
            <a:r>
              <a:rPr lang="nl-NL"/>
              <a:t>WONEN VOOR IEDEREEN DIE VAN AANPAKKEN HOUDT</a:t>
            </a:r>
          </a:p>
        </p:txBody>
      </p:sp>
      <p:sp>
        <p:nvSpPr>
          <p:cNvPr id="26" name="Tijdelijke aanduiding voor tekst 2">
            <a:extLst>
              <a:ext uri="{FF2B5EF4-FFF2-40B4-BE49-F238E27FC236}">
                <a16:creationId xmlns:a16="http://schemas.microsoft.com/office/drawing/2014/main" id="{613DEFA6-E466-B642-81F7-F73AD1BFA1F3}"/>
              </a:ext>
            </a:extLst>
          </p:cNvPr>
          <p:cNvSpPr>
            <a:spLocks noGrp="1"/>
          </p:cNvSpPr>
          <p:nvPr>
            <p:ph idx="1" hasCustomPrompt="1"/>
          </p:nvPr>
        </p:nvSpPr>
        <p:spPr>
          <a:xfrm>
            <a:off x="11181273" y="758700"/>
            <a:ext cx="917999" cy="540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
        <p:nvSpPr>
          <p:cNvPr id="27" name="Tijdelijke aanduiding voor tekst 2">
            <a:extLst>
              <a:ext uri="{FF2B5EF4-FFF2-40B4-BE49-F238E27FC236}">
                <a16:creationId xmlns:a16="http://schemas.microsoft.com/office/drawing/2014/main" id="{44FB1140-0992-B544-A73F-C44B1978842E}"/>
              </a:ext>
            </a:extLst>
          </p:cNvPr>
          <p:cNvSpPr>
            <a:spLocks noGrp="1"/>
          </p:cNvSpPr>
          <p:nvPr>
            <p:ph idx="10" hasCustomPrompt="1"/>
          </p:nvPr>
        </p:nvSpPr>
        <p:spPr>
          <a:xfrm>
            <a:off x="3639713" y="1687819"/>
            <a:ext cx="4298469" cy="2528514"/>
          </a:xfrm>
          <a:prstGeom prst="rect">
            <a:avLst/>
          </a:prstGeom>
          <a:blipFill>
            <a:blip r:embed="rId4"/>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109436759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
        <p:nvSpPr>
          <p:cNvPr id="11" name="Tijdelijke aanduiding voor tekst 2">
            <a:extLst>
              <a:ext uri="{FF2B5EF4-FFF2-40B4-BE49-F238E27FC236}">
                <a16:creationId xmlns:a16="http://schemas.microsoft.com/office/drawing/2014/main" id="{47F542B4-CA9C-2645-8191-A5D18BF75944}"/>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82072337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2">
            <a:extLst>
              <a:ext uri="{FF2B5EF4-FFF2-40B4-BE49-F238E27FC236}">
                <a16:creationId xmlns:a16="http://schemas.microsoft.com/office/drawing/2014/main" id="{3532381B-300A-524E-BDB9-6A9F35F88E74}"/>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473053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5"/>
          </a:solidFill>
        </p:spPr>
        <p:txBody>
          <a:bodyPr lIns="558000" tIns="216000"/>
          <a:lstStyle>
            <a:lvl1pPr marL="0" indent="0">
              <a:buFont typeface="Arial" panose="020B0604020202020204" pitchFamily="34" charset="0"/>
              <a:buNone/>
              <a:defRPr sz="1400" b="0" i="0" spc="30" baseline="0">
                <a:solidFill>
                  <a:schemeClr val="bg1"/>
                </a:solidFill>
                <a:latin typeface="Pluto Sans Light" panose="02000000000000000000" pitchFamily="2" charset="77"/>
              </a:defRPr>
            </a:lvl1pPr>
          </a:lstStyle>
          <a:p>
            <a:pPr lvl="0"/>
            <a:r>
              <a:rPr lang="nl-NL"/>
              <a:t> WONEN VOOR IEDEREEN DIE VAN AANPAKKEN HOUDT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7" name="Tijdelijke aanduiding voor tekst 11">
            <a:extLst>
              <a:ext uri="{FF2B5EF4-FFF2-40B4-BE49-F238E27FC236}">
                <a16:creationId xmlns:a16="http://schemas.microsoft.com/office/drawing/2014/main" id="{A7C3B12E-9D95-F947-9389-7FE130C4216A}"/>
              </a:ext>
            </a:extLst>
          </p:cNvPr>
          <p:cNvSpPr>
            <a:spLocks noGrp="1"/>
          </p:cNvSpPr>
          <p:nvPr>
            <p:ph type="body" sz="quarter" idx="12" hasCustomPrompt="1"/>
          </p:nvPr>
        </p:nvSpPr>
        <p:spPr>
          <a:xfrm>
            <a:off x="11088547" y="685800"/>
            <a:ext cx="1103453"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2">
            <a:extLst>
              <a:ext uri="{FF2B5EF4-FFF2-40B4-BE49-F238E27FC236}">
                <a16:creationId xmlns:a16="http://schemas.microsoft.com/office/drawing/2014/main" id="{306E1212-8147-A647-BF9C-4D33083A060F}"/>
              </a:ext>
            </a:extLst>
          </p:cNvPr>
          <p:cNvSpPr>
            <a:spLocks noGrp="1"/>
          </p:cNvSpPr>
          <p:nvPr>
            <p:ph idx="1" hasCustomPrompt="1"/>
          </p:nvPr>
        </p:nvSpPr>
        <p:spPr>
          <a:xfrm>
            <a:off x="11181273" y="758700"/>
            <a:ext cx="917999"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4524253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7" name="Tijdelijke aanduiding voor tekst 11">
            <a:extLst>
              <a:ext uri="{FF2B5EF4-FFF2-40B4-BE49-F238E27FC236}">
                <a16:creationId xmlns:a16="http://schemas.microsoft.com/office/drawing/2014/main" id="{01652CED-A162-834C-8E4E-2B218814DA84}"/>
              </a:ext>
            </a:extLst>
          </p:cNvPr>
          <p:cNvSpPr>
            <a:spLocks noGrp="1"/>
          </p:cNvSpPr>
          <p:nvPr>
            <p:ph type="body" sz="quarter" idx="12" hasCustomPrompt="1"/>
          </p:nvPr>
        </p:nvSpPr>
        <p:spPr>
          <a:xfrm>
            <a:off x="11088547" y="685800"/>
            <a:ext cx="1103453"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tekst 2">
            <a:extLst>
              <a:ext uri="{FF2B5EF4-FFF2-40B4-BE49-F238E27FC236}">
                <a16:creationId xmlns:a16="http://schemas.microsoft.com/office/drawing/2014/main" id="{F179B27F-D34B-7C4F-8AAA-4C838177D966}"/>
              </a:ext>
            </a:extLst>
          </p:cNvPr>
          <p:cNvSpPr>
            <a:spLocks noGrp="1"/>
          </p:cNvSpPr>
          <p:nvPr>
            <p:ph idx="1" hasCustomPrompt="1"/>
          </p:nvPr>
        </p:nvSpPr>
        <p:spPr>
          <a:xfrm>
            <a:off x="11181273" y="758700"/>
            <a:ext cx="917999"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47876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Vlinder 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569977415"/>
      </p:ext>
    </p:extLst>
  </p:cSld>
  <p:clrMapOvr>
    <a:masterClrMapping/>
  </p:clrMapOvr>
  <p:extLst>
    <p:ext uri="{DCECCB84-F9BA-43D5-87BE-67443E8EF086}">
      <p15:sldGuideLst xmlns:p15="http://schemas.microsoft.com/office/powerpoint/2012/main">
        <p15:guide id="1" pos="7219" userDrawn="1">
          <p15:clr>
            <a:srgbClr val="FBAE40"/>
          </p15:clr>
        </p15:guide>
        <p15:guide id="2" orient="horz" pos="175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met tekst en zonder balk">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25845843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2">
            <a:extLst>
              <a:ext uri="{FF2B5EF4-FFF2-40B4-BE49-F238E27FC236}">
                <a16:creationId xmlns:a16="http://schemas.microsoft.com/office/drawing/2014/main" id="{DA1B082C-75DE-C84E-BA73-E9A40EA9AD23}"/>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541554626"/>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2">
            <a:extLst>
              <a:ext uri="{FF2B5EF4-FFF2-40B4-BE49-F238E27FC236}">
                <a16:creationId xmlns:a16="http://schemas.microsoft.com/office/drawing/2014/main" id="{DF8DE5F2-FB84-464D-B036-D313F0B2658C}"/>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165587528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0" name="Tijdelijke aanduiding voor tekst 2">
            <a:extLst>
              <a:ext uri="{FF2B5EF4-FFF2-40B4-BE49-F238E27FC236}">
                <a16:creationId xmlns:a16="http://schemas.microsoft.com/office/drawing/2014/main" id="{4C36AA31-0DFE-3A49-A142-FF0533898969}"/>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75640069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2">
            <a:extLst>
              <a:ext uri="{FF2B5EF4-FFF2-40B4-BE49-F238E27FC236}">
                <a16:creationId xmlns:a16="http://schemas.microsoft.com/office/drawing/2014/main" id="{001D9FA3-2C59-F74D-A14B-C800AF0A6D8A}"/>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16759691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2">
            <a:extLst>
              <a:ext uri="{FF2B5EF4-FFF2-40B4-BE49-F238E27FC236}">
                <a16:creationId xmlns:a16="http://schemas.microsoft.com/office/drawing/2014/main" id="{E4A235F6-7A5E-7940-BD63-CB8E523B42E3}"/>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
        <p:nvSpPr>
          <p:cNvPr id="8" name="Titel 1">
            <a:extLst>
              <a:ext uri="{FF2B5EF4-FFF2-40B4-BE49-F238E27FC236}">
                <a16:creationId xmlns:a16="http://schemas.microsoft.com/office/drawing/2014/main" id="{0E6FE510-063B-544C-9645-CB1B7596BBD0}"/>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12" name="Tijdelijke aanduiding voor tekst 13">
            <a:extLst>
              <a:ext uri="{FF2B5EF4-FFF2-40B4-BE49-F238E27FC236}">
                <a16:creationId xmlns:a16="http://schemas.microsoft.com/office/drawing/2014/main" id="{C3B3C515-CF20-EF4D-A7E2-48BD3D891D55}"/>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50671245"/>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0" name="Tijdelijke aanduiding voor tekst 2">
            <a:extLst>
              <a:ext uri="{FF2B5EF4-FFF2-40B4-BE49-F238E27FC236}">
                <a16:creationId xmlns:a16="http://schemas.microsoft.com/office/drawing/2014/main" id="{118A4571-E445-5B42-A37D-3FEBEF0ACF15}"/>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413766888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0" name="Tijdelijke aanduiding voor tekst 2">
            <a:extLst>
              <a:ext uri="{FF2B5EF4-FFF2-40B4-BE49-F238E27FC236}">
                <a16:creationId xmlns:a16="http://schemas.microsoft.com/office/drawing/2014/main" id="{3E254320-063E-F944-8360-0B2D0BC1E705}"/>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1430374855"/>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
        <p:nvSpPr>
          <p:cNvPr id="18" name="Tijdelijke aanduiding voor tekst 2">
            <a:extLst>
              <a:ext uri="{FF2B5EF4-FFF2-40B4-BE49-F238E27FC236}">
                <a16:creationId xmlns:a16="http://schemas.microsoft.com/office/drawing/2014/main" id="{DB299B12-A0AC-6F4D-A39C-B67C7F68C433}"/>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830761589"/>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
        <p:nvSpPr>
          <p:cNvPr id="18" name="Tijdelijke aanduiding voor tekst 2">
            <a:extLst>
              <a:ext uri="{FF2B5EF4-FFF2-40B4-BE49-F238E27FC236}">
                <a16:creationId xmlns:a16="http://schemas.microsoft.com/office/drawing/2014/main" id="{4C567994-123A-3144-A48D-3C04504AB3E4}"/>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179926556"/>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5"/>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2">
            <a:extLst>
              <a:ext uri="{FF2B5EF4-FFF2-40B4-BE49-F238E27FC236}">
                <a16:creationId xmlns:a16="http://schemas.microsoft.com/office/drawing/2014/main" id="{9A55E208-7A68-FD4D-8B9A-4739F5BDD8B9}"/>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056126279"/>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en vlindertab">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267878725"/>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5"/>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2">
            <a:extLst>
              <a:ext uri="{FF2B5EF4-FFF2-40B4-BE49-F238E27FC236}">
                <a16:creationId xmlns:a16="http://schemas.microsoft.com/office/drawing/2014/main" id="{7A790DA2-8CF7-7441-8718-3365752AB366}"/>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64281651"/>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tekst 2">
            <a:extLst>
              <a:ext uri="{FF2B5EF4-FFF2-40B4-BE49-F238E27FC236}">
                <a16:creationId xmlns:a16="http://schemas.microsoft.com/office/drawing/2014/main" id="{3008E7E5-467A-DD44-B02F-7E38FC1D1F0E}"/>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774225644"/>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5"/>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11">
            <a:extLst>
              <a:ext uri="{FF2B5EF4-FFF2-40B4-BE49-F238E27FC236}">
                <a16:creationId xmlns:a16="http://schemas.microsoft.com/office/drawing/2014/main" id="{5D71A00E-0D38-3D41-817C-8E268276E878}"/>
              </a:ext>
            </a:extLst>
          </p:cNvPr>
          <p:cNvSpPr>
            <a:spLocks noGrp="1"/>
          </p:cNvSpPr>
          <p:nvPr>
            <p:ph type="body" sz="quarter" idx="12" hasCustomPrompt="1"/>
          </p:nvPr>
        </p:nvSpPr>
        <p:spPr>
          <a:xfrm>
            <a:off x="11088547" y="685800"/>
            <a:ext cx="1103453"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33" name="Tijdelijke aanduiding voor tekst 2">
            <a:extLst>
              <a:ext uri="{FF2B5EF4-FFF2-40B4-BE49-F238E27FC236}">
                <a16:creationId xmlns:a16="http://schemas.microsoft.com/office/drawing/2014/main" id="{9C1EF1EE-9C46-A64F-B5F5-820D1578009B}"/>
              </a:ext>
            </a:extLst>
          </p:cNvPr>
          <p:cNvSpPr>
            <a:spLocks noGrp="1"/>
          </p:cNvSpPr>
          <p:nvPr>
            <p:ph idx="1" hasCustomPrompt="1"/>
          </p:nvPr>
        </p:nvSpPr>
        <p:spPr>
          <a:xfrm>
            <a:off x="11181273" y="758700"/>
            <a:ext cx="917999" cy="540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4033249297"/>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5"/>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tekst 2">
            <a:extLst>
              <a:ext uri="{FF2B5EF4-FFF2-40B4-BE49-F238E27FC236}">
                <a16:creationId xmlns:a16="http://schemas.microsoft.com/office/drawing/2014/main" id="{37DBBC82-CD6A-C342-B911-1A8B5EB26B3C}"/>
              </a:ext>
            </a:extLst>
          </p:cNvPr>
          <p:cNvSpPr>
            <a:spLocks noGrp="1"/>
          </p:cNvSpPr>
          <p:nvPr>
            <p:ph idx="13" hasCustomPrompt="1"/>
          </p:nvPr>
        </p:nvSpPr>
        <p:spPr>
          <a:xfrm>
            <a:off x="10843539" y="6304756"/>
            <a:ext cx="705600" cy="41399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573055711"/>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5"/>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2">
            <a:extLst>
              <a:ext uri="{FF2B5EF4-FFF2-40B4-BE49-F238E27FC236}">
                <a16:creationId xmlns:a16="http://schemas.microsoft.com/office/drawing/2014/main" id="{163E0A8D-0821-9E4C-89D0-DED908D083A7}"/>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090242959"/>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
        <p:nvSpPr>
          <p:cNvPr id="46" name="Tijdelijke aanduiding voor tekst 2">
            <a:extLst>
              <a:ext uri="{FF2B5EF4-FFF2-40B4-BE49-F238E27FC236}">
                <a16:creationId xmlns:a16="http://schemas.microsoft.com/office/drawing/2014/main" id="{F4B1047B-EC7E-9D4F-9555-9C5A0184ADB0}"/>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1616275186"/>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5"/>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24" name="Titel 3">
            <a:extLst>
              <a:ext uri="{FF2B5EF4-FFF2-40B4-BE49-F238E27FC236}">
                <a16:creationId xmlns:a16="http://schemas.microsoft.com/office/drawing/2014/main" id="{3E82D617-D440-8049-B48F-06F70A32DCD0}"/>
              </a:ext>
            </a:extLst>
          </p:cNvPr>
          <p:cNvSpPr>
            <a:spLocks noGrp="1"/>
          </p:cNvSpPr>
          <p:nvPr>
            <p:ph type="title" hasCustomPrompt="1"/>
          </p:nvPr>
        </p:nvSpPr>
        <p:spPr>
          <a:xfrm>
            <a:off x="658812" y="4371625"/>
            <a:ext cx="10326687" cy="170816"/>
          </a:xfrm>
        </p:spPr>
        <p:txBody>
          <a:bodyPr/>
          <a:lstStyle>
            <a:lvl1pPr algn="ctr">
              <a:defRPr sz="1200" b="0" i="0" spc="0">
                <a:solidFill>
                  <a:schemeClr val="bg1"/>
                </a:solidFill>
                <a:latin typeface="Pluto Sans Light" panose="02000000000000000000" pitchFamily="2" charset="77"/>
              </a:defRPr>
            </a:lvl1pPr>
          </a:lstStyle>
          <a:p>
            <a:r>
              <a:rPr lang="nl-NL"/>
              <a:t>WONEN VOOR IEDEREEN DIE VAN AANPAKKEN HOUDT</a:t>
            </a:r>
          </a:p>
        </p:txBody>
      </p:sp>
      <p:sp>
        <p:nvSpPr>
          <p:cNvPr id="22" name="Tijdelijke aanduiding voor tekst 2">
            <a:extLst>
              <a:ext uri="{FF2B5EF4-FFF2-40B4-BE49-F238E27FC236}">
                <a16:creationId xmlns:a16="http://schemas.microsoft.com/office/drawing/2014/main" id="{49CE7E09-935E-6243-A2A2-B3512F6DACFF}"/>
              </a:ext>
            </a:extLst>
          </p:cNvPr>
          <p:cNvSpPr>
            <a:spLocks noGrp="1"/>
          </p:cNvSpPr>
          <p:nvPr>
            <p:ph idx="1" hasCustomPrompt="1"/>
          </p:nvPr>
        </p:nvSpPr>
        <p:spPr>
          <a:xfrm>
            <a:off x="3639713" y="1687819"/>
            <a:ext cx="4298469" cy="2528514"/>
          </a:xfrm>
          <a:prstGeom prst="rect">
            <a:avLst/>
          </a:prstGeom>
          <a:blipFill>
            <a:blip r:embed="rId3"/>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71533586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
        <p:nvSpPr>
          <p:cNvPr id="8" name="Tijdelijke aanduiding voor tekst 2">
            <a:extLst>
              <a:ext uri="{FF2B5EF4-FFF2-40B4-BE49-F238E27FC236}">
                <a16:creationId xmlns:a16="http://schemas.microsoft.com/office/drawing/2014/main" id="{E5BC09BA-8EAF-894C-B01D-4D7BAEB4000A}"/>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42540308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2">
            <a:extLst>
              <a:ext uri="{FF2B5EF4-FFF2-40B4-BE49-F238E27FC236}">
                <a16:creationId xmlns:a16="http://schemas.microsoft.com/office/drawing/2014/main" id="{3532381B-300A-524E-BDB9-6A9F35F88E74}"/>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401242146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1"/>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7" name="Tijdelijke aanduiding voor tekst 13">
            <a:extLst>
              <a:ext uri="{FF2B5EF4-FFF2-40B4-BE49-F238E27FC236}">
                <a16:creationId xmlns:a16="http://schemas.microsoft.com/office/drawing/2014/main" id="{B78A136D-F183-864E-BFCC-E972C37CBBEA}"/>
              </a:ext>
            </a:extLst>
          </p:cNvPr>
          <p:cNvSpPr>
            <a:spLocks noGrp="1"/>
          </p:cNvSpPr>
          <p:nvPr>
            <p:ph type="body" sz="quarter" idx="15" hasCustomPrompt="1"/>
          </p:nvPr>
        </p:nvSpPr>
        <p:spPr>
          <a:xfrm>
            <a:off x="658813"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1363016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0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138453838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Vlinder 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tekst 13">
            <a:extLst>
              <a:ext uri="{FF2B5EF4-FFF2-40B4-BE49-F238E27FC236}">
                <a16:creationId xmlns:a16="http://schemas.microsoft.com/office/drawing/2014/main" id="{198571A3-E81B-8049-AE4D-A5C4C60DCD2F}"/>
              </a:ext>
            </a:extLst>
          </p:cNvPr>
          <p:cNvSpPr>
            <a:spLocks noGrp="1"/>
          </p:cNvSpPr>
          <p:nvPr>
            <p:ph type="body" sz="quarter" idx="15" hasCustomPrompt="1"/>
          </p:nvPr>
        </p:nvSpPr>
        <p:spPr>
          <a:xfrm>
            <a:off x="658813"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758049255"/>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Vlinder afbeelding en tekst 2">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13">
            <a:extLst>
              <a:ext uri="{FF2B5EF4-FFF2-40B4-BE49-F238E27FC236}">
                <a16:creationId xmlns:a16="http://schemas.microsoft.com/office/drawing/2014/main" id="{CFA259F7-6D6B-D44D-B395-3BA92D6AB1DC}"/>
              </a:ext>
            </a:extLst>
          </p:cNvPr>
          <p:cNvSpPr>
            <a:spLocks noGrp="1"/>
          </p:cNvSpPr>
          <p:nvPr>
            <p:ph type="body" sz="quarter" idx="15" hasCustomPrompt="1"/>
          </p:nvPr>
        </p:nvSpPr>
        <p:spPr>
          <a:xfrm>
            <a:off x="8613152"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246477800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1">
    <p:bg>
      <p:bgPr>
        <a:solidFill>
          <a:schemeClr val="accent1"/>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tekst 13">
            <a:extLst>
              <a:ext uri="{FF2B5EF4-FFF2-40B4-BE49-F238E27FC236}">
                <a16:creationId xmlns:a16="http://schemas.microsoft.com/office/drawing/2014/main" id="{0710161C-BCEF-BA4F-97C7-1F6B23521FF3}"/>
              </a:ext>
            </a:extLst>
          </p:cNvPr>
          <p:cNvSpPr>
            <a:spLocks noGrp="1"/>
          </p:cNvSpPr>
          <p:nvPr>
            <p:ph type="body" sz="quarter" idx="15" hasCustomPrompt="1"/>
          </p:nvPr>
        </p:nvSpPr>
        <p:spPr>
          <a:xfrm>
            <a:off x="8613152"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1971886058"/>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2">
    <p:bg>
      <p:bgPr>
        <a:solidFill>
          <a:schemeClr val="accent1"/>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tekst 13">
            <a:extLst>
              <a:ext uri="{FF2B5EF4-FFF2-40B4-BE49-F238E27FC236}">
                <a16:creationId xmlns:a16="http://schemas.microsoft.com/office/drawing/2014/main" id="{0F111DB7-3D5E-7241-9D07-6D84D7D72E40}"/>
              </a:ext>
            </a:extLst>
          </p:cNvPr>
          <p:cNvSpPr>
            <a:spLocks noGrp="1"/>
          </p:cNvSpPr>
          <p:nvPr>
            <p:ph type="body" sz="quarter" idx="15" hasCustomPrompt="1"/>
          </p:nvPr>
        </p:nvSpPr>
        <p:spPr>
          <a:xfrm>
            <a:off x="8613152"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251087645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3">
    <p:bg>
      <p:bgPr>
        <a:solidFill>
          <a:schemeClr val="accent1"/>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tekst 13">
            <a:extLst>
              <a:ext uri="{FF2B5EF4-FFF2-40B4-BE49-F238E27FC236}">
                <a16:creationId xmlns:a16="http://schemas.microsoft.com/office/drawing/2014/main" id="{8889FE12-43E1-CC48-8E72-A3753276FF04}"/>
              </a:ext>
            </a:extLst>
          </p:cNvPr>
          <p:cNvSpPr>
            <a:spLocks noGrp="1"/>
          </p:cNvSpPr>
          <p:nvPr>
            <p:ph type="body" sz="quarter" idx="15" hasCustomPrompt="1"/>
          </p:nvPr>
        </p:nvSpPr>
        <p:spPr>
          <a:xfrm>
            <a:off x="658813"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3175032644"/>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4">
    <p:bg>
      <p:bgPr>
        <a:solidFill>
          <a:schemeClr val="accent1"/>
        </a:solid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afbeelding 15">
            <a:extLst>
              <a:ext uri="{FF2B5EF4-FFF2-40B4-BE49-F238E27FC236}">
                <a16:creationId xmlns:a16="http://schemas.microsoft.com/office/drawing/2014/main" id="{CA41BEC6-4FB1-0547-91BD-17BE7F5AF495}"/>
              </a:ext>
            </a:extLst>
          </p:cNvPr>
          <p:cNvSpPr>
            <a:spLocks noGrp="1"/>
          </p:cNvSpPr>
          <p:nvPr>
            <p:ph type="pic" sz="quarter" idx="15"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9" name="Tijdelijke aanduiding voor tekst 13">
            <a:extLst>
              <a:ext uri="{FF2B5EF4-FFF2-40B4-BE49-F238E27FC236}">
                <a16:creationId xmlns:a16="http://schemas.microsoft.com/office/drawing/2014/main" id="{AE58AC29-456F-7049-915C-6B6A2C597D2F}"/>
              </a:ext>
            </a:extLst>
          </p:cNvPr>
          <p:cNvSpPr>
            <a:spLocks noGrp="1"/>
          </p:cNvSpPr>
          <p:nvPr>
            <p:ph type="body" sz="quarter" idx="16" hasCustomPrompt="1"/>
          </p:nvPr>
        </p:nvSpPr>
        <p:spPr>
          <a:xfrm>
            <a:off x="658813"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1104272221"/>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Afbeelding en tekst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1361601173"/>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266504886"/>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en tekst 1">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8" name="Tijdelijke aanduiding voor tekst 13">
            <a:extLst>
              <a:ext uri="{FF2B5EF4-FFF2-40B4-BE49-F238E27FC236}">
                <a16:creationId xmlns:a16="http://schemas.microsoft.com/office/drawing/2014/main" id="{BEE58A9E-807A-A248-8E7B-E6EAC3696960}"/>
              </a:ext>
            </a:extLst>
          </p:cNvPr>
          <p:cNvSpPr>
            <a:spLocks noGrp="1"/>
          </p:cNvSpPr>
          <p:nvPr>
            <p:ph type="body" sz="quarter" idx="16" hasCustomPrompt="1"/>
          </p:nvPr>
        </p:nvSpPr>
        <p:spPr>
          <a:xfrm>
            <a:off x="8613152"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2567887972"/>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en tekst 2">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13">
            <a:extLst>
              <a:ext uri="{FF2B5EF4-FFF2-40B4-BE49-F238E27FC236}">
                <a16:creationId xmlns:a16="http://schemas.microsoft.com/office/drawing/2014/main" id="{D22F13F0-24AD-C840-91AB-9B4060642EF7}"/>
              </a:ext>
            </a:extLst>
          </p:cNvPr>
          <p:cNvSpPr>
            <a:spLocks noGrp="1"/>
          </p:cNvSpPr>
          <p:nvPr>
            <p:ph type="body" sz="quarter" idx="15" hasCustomPrompt="1"/>
          </p:nvPr>
        </p:nvSpPr>
        <p:spPr>
          <a:xfrm>
            <a:off x="658813"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2227575451"/>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68584508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64136695"/>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094498239"/>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2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54951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54951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8" name="Tijdelijke aanduiding voor tekst 3">
            <a:extLst>
              <a:ext uri="{FF2B5EF4-FFF2-40B4-BE49-F238E27FC236}">
                <a16:creationId xmlns:a16="http://schemas.microsoft.com/office/drawing/2014/main" id="{E21CB424-F150-EC4C-9B0A-485BCC21CB3C}"/>
              </a:ext>
            </a:extLst>
          </p:cNvPr>
          <p:cNvSpPr>
            <a:spLocks noGrp="1"/>
          </p:cNvSpPr>
          <p:nvPr>
            <p:ph type="body" sz="quarter" idx="18" hasCustomPrompt="1"/>
          </p:nvPr>
        </p:nvSpPr>
        <p:spPr>
          <a:xfrm>
            <a:off x="658812" y="5291068"/>
            <a:ext cx="5173663"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1" name="Tijdelijke aanduiding voor tekst 3">
            <a:extLst>
              <a:ext uri="{FF2B5EF4-FFF2-40B4-BE49-F238E27FC236}">
                <a16:creationId xmlns:a16="http://schemas.microsoft.com/office/drawing/2014/main" id="{FCF925CF-318B-1E41-971C-F40266A6744C}"/>
              </a:ext>
            </a:extLst>
          </p:cNvPr>
          <p:cNvSpPr>
            <a:spLocks noGrp="1"/>
          </p:cNvSpPr>
          <p:nvPr>
            <p:ph type="body" sz="quarter" idx="19" hasCustomPrompt="1"/>
          </p:nvPr>
        </p:nvSpPr>
        <p:spPr>
          <a:xfrm>
            <a:off x="6359524" y="5291068"/>
            <a:ext cx="5173663"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3018322728"/>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3663336138"/>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 Ronde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lstStyle>
            <a:lvl1pPr marL="0" indent="0" algn="ctr">
              <a:buNone/>
              <a:defRPr sz="1400">
                <a:solidFill>
                  <a:schemeClr val="tx1">
                    <a:lumMod val="75000"/>
                    <a:lumOff val="25000"/>
                  </a:schemeClr>
                </a:solidFill>
              </a:defRPr>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lstStyle>
            <a:lvl1pPr marL="0" indent="0" algn="ctr">
              <a:buNone/>
              <a:defRPr sz="1400">
                <a:solidFill>
                  <a:schemeClr val="tx1">
                    <a:lumMod val="75000"/>
                    <a:lumOff val="25000"/>
                  </a:schemeClr>
                </a:solidFill>
              </a:defRPr>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lstStyle>
            <a:lvl1pPr marL="0" indent="0" algn="ctr">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1442326310"/>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4 Ronde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lstStyle>
            <a:lvl1pPr marL="0" indent="0" algn="ctr">
              <a:buNone/>
              <a:defRPr sz="1400"/>
            </a:lvl1pPr>
          </a:lstStyle>
          <a:p>
            <a:pPr lvl="0"/>
            <a:r>
              <a:rPr lang="nl-NL"/>
              <a:t>Naam</a:t>
            </a:r>
          </a:p>
        </p:txBody>
      </p:sp>
    </p:spTree>
    <p:extLst>
      <p:ext uri="{BB962C8B-B14F-4D97-AF65-F5344CB8AC3E}">
        <p14:creationId xmlns:p14="http://schemas.microsoft.com/office/powerpoint/2010/main" val="1660098191"/>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534319694"/>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429910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met tekst en zonder balk">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3">
            <a:extLst>
              <a:ext uri="{FF2B5EF4-FFF2-40B4-BE49-F238E27FC236}">
                <a16:creationId xmlns:a16="http://schemas.microsoft.com/office/drawing/2014/main" id="{066A4ED5-4860-C146-952B-1913883C4EFD}"/>
              </a:ext>
            </a:extLst>
          </p:cNvPr>
          <p:cNvSpPr>
            <a:spLocks noGrp="1"/>
          </p:cNvSpPr>
          <p:nvPr>
            <p:ph type="body" sz="quarter" idx="15" hasCustomPrompt="1"/>
          </p:nvPr>
        </p:nvSpPr>
        <p:spPr>
          <a:xfrm>
            <a:off x="8613152"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278004428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0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6" name="Tijdelijke aanduiding voor tekst 13">
            <a:extLst>
              <a:ext uri="{FF2B5EF4-FFF2-40B4-BE49-F238E27FC236}">
                <a16:creationId xmlns:a16="http://schemas.microsoft.com/office/drawing/2014/main" id="{FE108350-B0BC-E04A-82CB-3F13C59EA35E}"/>
              </a:ext>
            </a:extLst>
          </p:cNvPr>
          <p:cNvSpPr>
            <a:spLocks noGrp="1"/>
          </p:cNvSpPr>
          <p:nvPr>
            <p:ph type="body" sz="quarter" idx="15" hasCustomPrompt="1"/>
          </p:nvPr>
        </p:nvSpPr>
        <p:spPr>
          <a:xfrm>
            <a:off x="8613152"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1083557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161467370"/>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Quote en vlindertab">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992117314"/>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072794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1653134000"/>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510958761"/>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22440205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4006094160"/>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tx2"/>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421671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linder afbeelding en tekst 2">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137014176"/>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1378415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57992993"/>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06957069"/>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464712492"/>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16226291"/>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3296594489"/>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1571922260"/>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4246173697"/>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lstStyle>
            <a:lvl1pPr marL="0" indent="0">
              <a:buNone/>
              <a:defRPr sz="1400"/>
            </a:lvl1pPr>
          </a:lstStyle>
          <a:p>
            <a:pPr lvl="0"/>
            <a:r>
              <a:rPr lang="nl-NL"/>
              <a:t>Tekst</a:t>
            </a:r>
          </a:p>
        </p:txBody>
      </p:sp>
    </p:spTree>
    <p:extLst>
      <p:ext uri="{BB962C8B-B14F-4D97-AF65-F5344CB8AC3E}">
        <p14:creationId xmlns:p14="http://schemas.microsoft.com/office/powerpoint/2010/main" val="2824215243"/>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4004748942"/>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1">
    <p:bg>
      <p:bgPr>
        <a:solidFill>
          <a:schemeClr val="accent1"/>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272110751"/>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tx2"/>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78125746"/>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tx2"/>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125252024"/>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49406862"/>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766608335"/>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tx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687371728"/>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tx2"/>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279646389"/>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75071944"/>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tx2"/>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7328387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33258945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397355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2">
    <p:bg>
      <p:bgPr>
        <a:solidFill>
          <a:schemeClr val="accent1"/>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156269725"/>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54951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54951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8" name="Tijdelijke aanduiding voor tekst 3">
            <a:extLst>
              <a:ext uri="{FF2B5EF4-FFF2-40B4-BE49-F238E27FC236}">
                <a16:creationId xmlns:a16="http://schemas.microsoft.com/office/drawing/2014/main" id="{E21CB424-F150-EC4C-9B0A-485BCC21CB3C}"/>
              </a:ext>
            </a:extLst>
          </p:cNvPr>
          <p:cNvSpPr>
            <a:spLocks noGrp="1"/>
          </p:cNvSpPr>
          <p:nvPr>
            <p:ph type="body" sz="quarter" idx="18" hasCustomPrompt="1"/>
          </p:nvPr>
        </p:nvSpPr>
        <p:spPr>
          <a:xfrm>
            <a:off x="658812" y="5291068"/>
            <a:ext cx="5173663"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1" name="Tijdelijke aanduiding voor tekst 3">
            <a:extLst>
              <a:ext uri="{FF2B5EF4-FFF2-40B4-BE49-F238E27FC236}">
                <a16:creationId xmlns:a16="http://schemas.microsoft.com/office/drawing/2014/main" id="{FCF925CF-318B-1E41-971C-F40266A6744C}"/>
              </a:ext>
            </a:extLst>
          </p:cNvPr>
          <p:cNvSpPr>
            <a:spLocks noGrp="1"/>
          </p:cNvSpPr>
          <p:nvPr>
            <p:ph type="body" sz="quarter" idx="19" hasCustomPrompt="1"/>
          </p:nvPr>
        </p:nvSpPr>
        <p:spPr>
          <a:xfrm>
            <a:off x="6359524" y="5291068"/>
            <a:ext cx="5173663"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542871508"/>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6"/>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0431329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1980614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73508247"/>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13049129"/>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67055506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724894502"/>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284881233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1238506770"/>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265893751"/>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3">
    <p:bg>
      <p:bgPr>
        <a:solidFill>
          <a:schemeClr val="accent1"/>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599161747"/>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Tree>
    <p:extLst>
      <p:ext uri="{BB962C8B-B14F-4D97-AF65-F5344CB8AC3E}">
        <p14:creationId xmlns:p14="http://schemas.microsoft.com/office/powerpoint/2010/main" val="323328066"/>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467398098"/>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6"/>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844367091"/>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6"/>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278516102"/>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022891063"/>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6"/>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520999752"/>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6"/>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313630878"/>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6"/>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89259509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4092761445"/>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6"/>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078989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4">
    <p:bg>
      <p:bgPr>
        <a:solidFill>
          <a:schemeClr val="accent1"/>
        </a:solid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afbeelding 15">
            <a:extLst>
              <a:ext uri="{FF2B5EF4-FFF2-40B4-BE49-F238E27FC236}">
                <a16:creationId xmlns:a16="http://schemas.microsoft.com/office/drawing/2014/main" id="{CA41BEC6-4FB1-0547-91BD-17BE7F5AF495}"/>
              </a:ext>
            </a:extLst>
          </p:cNvPr>
          <p:cNvSpPr>
            <a:spLocks noGrp="1"/>
          </p:cNvSpPr>
          <p:nvPr>
            <p:ph type="pic" sz="quarter" idx="15"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786577468"/>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36017518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6739123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2"/>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9472252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42790032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13122792"/>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857424237"/>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315254380"/>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01849490"/>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1057754505"/>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823305528"/>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en tekst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814241666"/>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600647365"/>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Tree>
    <p:extLst>
      <p:ext uri="{BB962C8B-B14F-4D97-AF65-F5344CB8AC3E}">
        <p14:creationId xmlns:p14="http://schemas.microsoft.com/office/powerpoint/2010/main" val="2132503540"/>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2131392505"/>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2"/>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947216502"/>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2"/>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035269834"/>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25943147"/>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197872047"/>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505115435"/>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2"/>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4239155318"/>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2486129956"/>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1986754050"/>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2"/>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0287909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39234967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27048988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5"/>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29827487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22159397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64891686"/>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13310791"/>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1736622280"/>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49225158"/>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3306478785"/>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3" Type="http://schemas.openxmlformats.org/officeDocument/2006/relationships/slideLayout" Target="../slideLayouts/slideLayout200.xml"/><Relationship Id="rId21" Type="http://schemas.openxmlformats.org/officeDocument/2006/relationships/slideLayout" Target="../slideLayouts/slideLayout218.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0" Type="http://schemas.openxmlformats.org/officeDocument/2006/relationships/slideLayout" Target="../slideLayouts/slideLayout217.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23" Type="http://schemas.openxmlformats.org/officeDocument/2006/relationships/image" Target="../media/image1.emf"/><Relationship Id="rId10" Type="http://schemas.openxmlformats.org/officeDocument/2006/relationships/slideLayout" Target="../slideLayouts/slideLayout207.xml"/><Relationship Id="rId19" Type="http://schemas.openxmlformats.org/officeDocument/2006/relationships/slideLayout" Target="../slideLayouts/slideLayout216.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3" Type="http://schemas.openxmlformats.org/officeDocument/2006/relationships/slideLayout" Target="../slideLayouts/slideLayout221.xml"/><Relationship Id="rId21" Type="http://schemas.openxmlformats.org/officeDocument/2006/relationships/slideLayout" Target="../slideLayouts/slideLayout239.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image" Target="../media/image1.emf"/><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slideLayout" Target="../slideLayouts/slideLayout238.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24" Type="http://schemas.openxmlformats.org/officeDocument/2006/relationships/theme" Target="../theme/theme11.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slideLayout" Target="../slideLayouts/slideLayout241.xml"/><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slideLayout" Target="../slideLayouts/slideLayout2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image" Target="../media/image1.emf"/><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theme" Target="../theme/theme2.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image" Target="../media/image1.emf"/><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image" Target="../media/image1.emf"/><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image" Target="../media/image1.emf"/><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image" Target="../media/image1.emf"/><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21" Type="http://schemas.openxmlformats.org/officeDocument/2006/relationships/slideLayout" Target="../slideLayouts/slideLayout155.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image" Target="../media/image1.emf"/><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image" Target="../media/image1.emf"/><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3" Type="http://schemas.openxmlformats.org/officeDocument/2006/relationships/slideLayout" Target="../slideLayouts/slideLayout179.xml"/><Relationship Id="rId21" Type="http://schemas.openxmlformats.org/officeDocument/2006/relationships/slideLayout" Target="../slideLayouts/slideLayout197.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image" Target="../media/image1.emf"/><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30"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6232756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7" r:id="rId3"/>
    <p:sldLayoutId id="2147483658" r:id="rId4"/>
    <p:sldLayoutId id="2147483660" r:id="rId5"/>
    <p:sldLayoutId id="2147483661" r:id="rId6"/>
    <p:sldLayoutId id="2147483919" r:id="rId7"/>
    <p:sldLayoutId id="2147483665" r:id="rId8"/>
    <p:sldLayoutId id="2147483664" r:id="rId9"/>
    <p:sldLayoutId id="2147483907" r:id="rId10"/>
    <p:sldLayoutId id="2147483662" r:id="rId11"/>
    <p:sldLayoutId id="2147483652" r:id="rId12"/>
    <p:sldLayoutId id="2147483666" r:id="rId13"/>
    <p:sldLayoutId id="2147483917" r:id="rId14"/>
    <p:sldLayoutId id="2147483667" r:id="rId15"/>
    <p:sldLayoutId id="2147483668" r:id="rId16"/>
    <p:sldLayoutId id="2147483670" r:id="rId17"/>
    <p:sldLayoutId id="2147483906" r:id="rId18"/>
    <p:sldLayoutId id="2147483654" r:id="rId19"/>
    <p:sldLayoutId id="2147483887" r:id="rId20"/>
    <p:sldLayoutId id="2147483663" r:id="rId21"/>
    <p:sldLayoutId id="2147483651" r:id="rId22"/>
    <p:sldLayoutId id="2147483655" r:id="rId23"/>
    <p:sldLayoutId id="2147483920" r:id="rId24"/>
    <p:sldLayoutId id="2147483921" r:id="rId25"/>
    <p:sldLayoutId id="2147483922" r:id="rId26"/>
    <p:sldLayoutId id="2147483947" r:id="rId27"/>
    <p:sldLayoutId id="2147483948" r:id="rId28"/>
  </p:sldLayoutIdLst>
  <p:txStyles>
    <p:titleStyle>
      <a:lvl1pPr algn="l" defTabSz="914400" rtl="0" eaLnBrk="1" latinLnBrk="0" hangingPunct="1">
        <a:lnSpc>
          <a:spcPct val="90000"/>
        </a:lnSpc>
        <a:spcBef>
          <a:spcPct val="0"/>
        </a:spcBef>
        <a:buNone/>
        <a:defRPr sz="4000" kern="1200" spc="-150" baseline="0">
          <a:solidFill>
            <a:schemeClr val="accent1"/>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1"/>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userDrawn="1">
          <p15:clr>
            <a:srgbClr val="F26B43"/>
          </p15:clr>
        </p15:guide>
        <p15:guide id="3" pos="824" userDrawn="1">
          <p15:clr>
            <a:srgbClr val="F26B43"/>
          </p15:clr>
        </p15:guide>
        <p15:guide id="5" orient="horz" pos="3498"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214662946"/>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916"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97" r:id="rId16"/>
    <p:sldLayoutId id="2147483883" r:id="rId17"/>
    <p:sldLayoutId id="2147483884" r:id="rId18"/>
    <p:sldLayoutId id="2147483885" r:id="rId19"/>
    <p:sldLayoutId id="2147483886" r:id="rId20"/>
    <p:sldLayoutId id="2147483896" r:id="rId21"/>
  </p:sldLayoutIdLst>
  <p:txStyles>
    <p:titleStyle>
      <a:lvl1pPr algn="l" defTabSz="914400" rtl="0" eaLnBrk="1" latinLnBrk="0" hangingPunct="1">
        <a:lnSpc>
          <a:spcPct val="90000"/>
        </a:lnSpc>
        <a:spcBef>
          <a:spcPct val="0"/>
        </a:spcBef>
        <a:buNone/>
        <a:defRPr sz="4000" kern="1200" spc="-150" baseline="0">
          <a:solidFill>
            <a:schemeClr val="accent5"/>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5"/>
        </a:buClr>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5"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91141809"/>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 id="2147483942" r:id="rId19"/>
    <p:sldLayoutId id="2147483943" r:id="rId20"/>
    <p:sldLayoutId id="2147483944" r:id="rId21"/>
    <p:sldLayoutId id="2147483945" r:id="rId22"/>
    <p:sldLayoutId id="2147483946" r:id="rId23"/>
  </p:sldLayoutIdLst>
  <p:txStyles>
    <p:titleStyle>
      <a:lvl1pPr algn="l" defTabSz="914400" rtl="0" eaLnBrk="1" latinLnBrk="0" hangingPunct="1">
        <a:lnSpc>
          <a:spcPct val="90000"/>
        </a:lnSpc>
        <a:spcBef>
          <a:spcPct val="0"/>
        </a:spcBef>
        <a:buNone/>
        <a:defRPr sz="4000" kern="1200" spc="-150" baseline="0">
          <a:solidFill>
            <a:schemeClr val="accent1"/>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1"/>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4"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6370099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908" r:id="rId7"/>
    <p:sldLayoutId id="2147483678" r:id="rId8"/>
    <p:sldLayoutId id="2147483679" r:id="rId9"/>
    <p:sldLayoutId id="2147483680" r:id="rId10"/>
    <p:sldLayoutId id="2147483681" r:id="rId11"/>
    <p:sldLayoutId id="2147483683" r:id="rId12"/>
    <p:sldLayoutId id="2147483684" r:id="rId13"/>
    <p:sldLayoutId id="2147483685" r:id="rId14"/>
    <p:sldLayoutId id="2147483686" r:id="rId15"/>
    <p:sldLayoutId id="2147483905" r:id="rId16"/>
    <p:sldLayoutId id="2147483687" r:id="rId17"/>
    <p:sldLayoutId id="2147483688" r:id="rId18"/>
    <p:sldLayoutId id="2147483689" r:id="rId19"/>
    <p:sldLayoutId id="2147483690" r:id="rId20"/>
    <p:sldLayoutId id="2147483888" r:id="rId21"/>
    <p:sldLayoutId id="2147483918" r:id="rId22"/>
  </p:sldLayoutIdLst>
  <p:txStyles>
    <p:titleStyle>
      <a:lvl1pPr algn="l" defTabSz="914400" rtl="0" eaLnBrk="1" latinLnBrk="0" hangingPunct="1">
        <a:lnSpc>
          <a:spcPct val="90000"/>
        </a:lnSpc>
        <a:spcBef>
          <a:spcPct val="0"/>
        </a:spcBef>
        <a:buNone/>
        <a:defRPr sz="4000" kern="1200" spc="-150" baseline="0">
          <a:solidFill>
            <a:schemeClr val="tx2"/>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tx2"/>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0317590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909" r:id="rId7"/>
    <p:sldLayoutId id="2147483698" r:id="rId8"/>
    <p:sldLayoutId id="2147483699" r:id="rId9"/>
    <p:sldLayoutId id="2147483700" r:id="rId10"/>
    <p:sldLayoutId id="2147483701" r:id="rId11"/>
    <p:sldLayoutId id="2147483703" r:id="rId12"/>
    <p:sldLayoutId id="2147483704" r:id="rId13"/>
    <p:sldLayoutId id="2147483705" r:id="rId14"/>
    <p:sldLayoutId id="2147483706" r:id="rId15"/>
    <p:sldLayoutId id="2147483904" r:id="rId16"/>
    <p:sldLayoutId id="2147483707" r:id="rId17"/>
    <p:sldLayoutId id="2147483708" r:id="rId18"/>
    <p:sldLayoutId id="2147483709" r:id="rId19"/>
    <p:sldLayoutId id="2147483710" r:id="rId20"/>
    <p:sldLayoutId id="2147483889" r:id="rId21"/>
  </p:sldLayoutIdLst>
  <p:txStyles>
    <p:titleStyle>
      <a:lvl1pPr algn="l" defTabSz="914400" rtl="0" eaLnBrk="1" latinLnBrk="0" hangingPunct="1">
        <a:lnSpc>
          <a:spcPct val="90000"/>
        </a:lnSpc>
        <a:spcBef>
          <a:spcPct val="0"/>
        </a:spcBef>
        <a:buNone/>
        <a:defRPr sz="4000" kern="1200" spc="-150" baseline="0">
          <a:solidFill>
            <a:schemeClr val="accent6"/>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6"/>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015805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910" r:id="rId7"/>
    <p:sldLayoutId id="2147483718" r:id="rId8"/>
    <p:sldLayoutId id="2147483719" r:id="rId9"/>
    <p:sldLayoutId id="2147483720" r:id="rId10"/>
    <p:sldLayoutId id="2147483721" r:id="rId11"/>
    <p:sldLayoutId id="2147483723" r:id="rId12"/>
    <p:sldLayoutId id="2147483724" r:id="rId13"/>
    <p:sldLayoutId id="2147483725" r:id="rId14"/>
    <p:sldLayoutId id="2147483726" r:id="rId15"/>
    <p:sldLayoutId id="2147483903" r:id="rId16"/>
    <p:sldLayoutId id="2147483727" r:id="rId17"/>
    <p:sldLayoutId id="2147483728" r:id="rId18"/>
    <p:sldLayoutId id="2147483729" r:id="rId19"/>
    <p:sldLayoutId id="2147483730" r:id="rId20"/>
    <p:sldLayoutId id="2147483890" r:id="rId21"/>
  </p:sldLayoutIdLst>
  <p:txStyles>
    <p:titleStyle>
      <a:lvl1pPr algn="l" defTabSz="914400" rtl="0" eaLnBrk="1" latinLnBrk="0" hangingPunct="1">
        <a:lnSpc>
          <a:spcPct val="90000"/>
        </a:lnSpc>
        <a:spcBef>
          <a:spcPct val="0"/>
        </a:spcBef>
        <a:buNone/>
        <a:defRPr sz="4000" kern="1200" spc="-150" baseline="0">
          <a:solidFill>
            <a:schemeClr val="accent2"/>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2"/>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2552665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911" r:id="rId7"/>
    <p:sldLayoutId id="2147483738" r:id="rId8"/>
    <p:sldLayoutId id="2147483739" r:id="rId9"/>
    <p:sldLayoutId id="2147483740" r:id="rId10"/>
    <p:sldLayoutId id="2147483741" r:id="rId11"/>
    <p:sldLayoutId id="2147483743" r:id="rId12"/>
    <p:sldLayoutId id="2147483744" r:id="rId13"/>
    <p:sldLayoutId id="2147483745" r:id="rId14"/>
    <p:sldLayoutId id="2147483746" r:id="rId15"/>
    <p:sldLayoutId id="2147483902" r:id="rId16"/>
    <p:sldLayoutId id="2147483747" r:id="rId17"/>
    <p:sldLayoutId id="2147483748" r:id="rId18"/>
    <p:sldLayoutId id="2147483749" r:id="rId19"/>
    <p:sldLayoutId id="2147483750" r:id="rId20"/>
    <p:sldLayoutId id="2147483891" r:id="rId21"/>
  </p:sldLayoutIdLst>
  <p:txStyles>
    <p:titleStyle>
      <a:lvl1pPr algn="l" defTabSz="914400" rtl="0" eaLnBrk="1" latinLnBrk="0" hangingPunct="1">
        <a:lnSpc>
          <a:spcPct val="90000"/>
        </a:lnSpc>
        <a:spcBef>
          <a:spcPct val="0"/>
        </a:spcBef>
        <a:buNone/>
        <a:defRPr sz="4000" kern="1200" spc="-150" baseline="0">
          <a:solidFill>
            <a:schemeClr val="accent5"/>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5"/>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73544867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912" r:id="rId7"/>
    <p:sldLayoutId id="2147483758" r:id="rId8"/>
    <p:sldLayoutId id="2147483759" r:id="rId9"/>
    <p:sldLayoutId id="2147483760" r:id="rId10"/>
    <p:sldLayoutId id="2147483761" r:id="rId11"/>
    <p:sldLayoutId id="2147483763" r:id="rId12"/>
    <p:sldLayoutId id="2147483764" r:id="rId13"/>
    <p:sldLayoutId id="2147483765" r:id="rId14"/>
    <p:sldLayoutId id="2147483766" r:id="rId15"/>
    <p:sldLayoutId id="2147483901" r:id="rId16"/>
    <p:sldLayoutId id="2147483767" r:id="rId17"/>
    <p:sldLayoutId id="2147483768" r:id="rId18"/>
    <p:sldLayoutId id="2147483769" r:id="rId19"/>
    <p:sldLayoutId id="2147483770" r:id="rId20"/>
    <p:sldLayoutId id="2147483892" r:id="rId21"/>
  </p:sldLayoutIdLst>
  <p:txStyles>
    <p:titleStyle>
      <a:lvl1pPr algn="l" defTabSz="914400" rtl="0" eaLnBrk="1" latinLnBrk="0" hangingPunct="1">
        <a:lnSpc>
          <a:spcPct val="90000"/>
        </a:lnSpc>
        <a:spcBef>
          <a:spcPct val="0"/>
        </a:spcBef>
        <a:buNone/>
        <a:defRPr sz="4000" kern="1200" spc="-150" baseline="0">
          <a:solidFill>
            <a:schemeClr val="bg2"/>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bg2"/>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3484941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913" r:id="rId7"/>
    <p:sldLayoutId id="2147483778" r:id="rId8"/>
    <p:sldLayoutId id="2147483779" r:id="rId9"/>
    <p:sldLayoutId id="2147483780" r:id="rId10"/>
    <p:sldLayoutId id="2147483781" r:id="rId11"/>
    <p:sldLayoutId id="2147483783" r:id="rId12"/>
    <p:sldLayoutId id="2147483784" r:id="rId13"/>
    <p:sldLayoutId id="2147483785" r:id="rId14"/>
    <p:sldLayoutId id="2147483786" r:id="rId15"/>
    <p:sldLayoutId id="2147483900" r:id="rId16"/>
    <p:sldLayoutId id="2147483787" r:id="rId17"/>
    <p:sldLayoutId id="2147483788" r:id="rId18"/>
    <p:sldLayoutId id="2147483789" r:id="rId19"/>
    <p:sldLayoutId id="2147483790" r:id="rId20"/>
    <p:sldLayoutId id="2147483893" r:id="rId21"/>
  </p:sldLayoutIdLst>
  <p:txStyles>
    <p:titleStyle>
      <a:lvl1pPr algn="l" defTabSz="914400" rtl="0" eaLnBrk="1" latinLnBrk="0" hangingPunct="1">
        <a:lnSpc>
          <a:spcPct val="90000"/>
        </a:lnSpc>
        <a:spcBef>
          <a:spcPct val="0"/>
        </a:spcBef>
        <a:buNone/>
        <a:defRPr sz="4000" kern="1200" spc="-150" baseline="0">
          <a:solidFill>
            <a:schemeClr val="accent3"/>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3"/>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47718513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914" r:id="rId7"/>
    <p:sldLayoutId id="2147483798" r:id="rId8"/>
    <p:sldLayoutId id="2147483799" r:id="rId9"/>
    <p:sldLayoutId id="2147483800" r:id="rId10"/>
    <p:sldLayoutId id="2147483801" r:id="rId11"/>
    <p:sldLayoutId id="2147483803" r:id="rId12"/>
    <p:sldLayoutId id="2147483804" r:id="rId13"/>
    <p:sldLayoutId id="2147483805" r:id="rId14"/>
    <p:sldLayoutId id="2147483806" r:id="rId15"/>
    <p:sldLayoutId id="2147483899" r:id="rId16"/>
    <p:sldLayoutId id="2147483807" r:id="rId17"/>
    <p:sldLayoutId id="2147483808" r:id="rId18"/>
    <p:sldLayoutId id="2147483809" r:id="rId19"/>
    <p:sldLayoutId id="2147483810" r:id="rId20"/>
    <p:sldLayoutId id="2147483894" r:id="rId21"/>
  </p:sldLayoutIdLst>
  <p:txStyles>
    <p:titleStyle>
      <a:lvl1pPr algn="l" defTabSz="914400" rtl="0" eaLnBrk="1" latinLnBrk="0" hangingPunct="1">
        <a:lnSpc>
          <a:spcPct val="90000"/>
        </a:lnSpc>
        <a:spcBef>
          <a:spcPct val="0"/>
        </a:spcBef>
        <a:buNone/>
        <a:defRPr sz="4000" kern="1200" spc="-150" baseline="0">
          <a:solidFill>
            <a:schemeClr val="accent4"/>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4"/>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13158278"/>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91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98" r:id="rId16"/>
    <p:sldLayoutId id="2147483864" r:id="rId17"/>
    <p:sldLayoutId id="2147483865" r:id="rId18"/>
    <p:sldLayoutId id="2147483866" r:id="rId19"/>
    <p:sldLayoutId id="2147483867" r:id="rId20"/>
    <p:sldLayoutId id="2147483895" r:id="rId21"/>
  </p:sldLayoutIdLst>
  <p:txStyles>
    <p:titleStyle>
      <a:lvl1pPr algn="l" defTabSz="914400" rtl="0" eaLnBrk="1" latinLnBrk="0" hangingPunct="1">
        <a:lnSpc>
          <a:spcPct val="90000"/>
        </a:lnSpc>
        <a:spcBef>
          <a:spcPct val="0"/>
        </a:spcBef>
        <a:buNone/>
        <a:defRPr sz="4000" kern="1200" spc="-150" baseline="0">
          <a:solidFill>
            <a:schemeClr val="accent6"/>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6"/>
        </a:buClr>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png"/><Relationship Id="rId1" Type="http://schemas.openxmlformats.org/officeDocument/2006/relationships/slideLayout" Target="../slideLayouts/slideLayout2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7.xml"/><Relationship Id="rId5" Type="http://schemas.openxmlformats.org/officeDocument/2006/relationships/image" Target="../media/image29.png"/><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comments" Target="../comments/comment1.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man, gebouw, rijden, jong&#10;&#10;Automatisch gegenereerde beschrijving">
            <a:extLst>
              <a:ext uri="{FF2B5EF4-FFF2-40B4-BE49-F238E27FC236}">
                <a16:creationId xmlns:a16="http://schemas.microsoft.com/office/drawing/2014/main" id="{24BB3257-CE9C-C241-BDEC-EC11ED402A0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3" name="Tijdelijke aanduiding voor tekst 2">
            <a:extLst>
              <a:ext uri="{FF2B5EF4-FFF2-40B4-BE49-F238E27FC236}">
                <a16:creationId xmlns:a16="http://schemas.microsoft.com/office/drawing/2014/main" id="{8268C13E-9FEE-D54F-84E8-FF68CE0AFAE2}"/>
              </a:ext>
            </a:extLst>
          </p:cNvPr>
          <p:cNvSpPr>
            <a:spLocks noGrp="1"/>
          </p:cNvSpPr>
          <p:nvPr>
            <p:ph type="body" sz="quarter" idx="11"/>
          </p:nvPr>
        </p:nvSpPr>
        <p:spPr>
          <a:solidFill>
            <a:schemeClr val="accent1"/>
          </a:solidFill>
        </p:spPr>
        <p:txBody>
          <a:bodyPr/>
          <a:lstStyle/>
          <a:p>
            <a:endParaRPr lang="nl-NL" dirty="0"/>
          </a:p>
        </p:txBody>
      </p:sp>
      <p:sp>
        <p:nvSpPr>
          <p:cNvPr id="4" name="Titel 3">
            <a:extLst>
              <a:ext uri="{FF2B5EF4-FFF2-40B4-BE49-F238E27FC236}">
                <a16:creationId xmlns:a16="http://schemas.microsoft.com/office/drawing/2014/main" id="{7E883BFA-519B-7247-85C4-B4840060A991}"/>
              </a:ext>
            </a:extLst>
          </p:cNvPr>
          <p:cNvSpPr>
            <a:spLocks noGrp="1"/>
          </p:cNvSpPr>
          <p:nvPr>
            <p:ph type="ctrTitle"/>
          </p:nvPr>
        </p:nvSpPr>
        <p:spPr>
          <a:xfrm>
            <a:off x="694440" y="1989230"/>
            <a:ext cx="5928034" cy="2520000"/>
          </a:xfrm>
          <a:effectLst>
            <a:outerShdw blurRad="50800" dist="38100" dir="2700000" algn="tl" rotWithShape="0">
              <a:prstClr val="black">
                <a:alpha val="40000"/>
              </a:prstClr>
            </a:outerShdw>
          </a:effectLst>
        </p:spPr>
        <p:txBody>
          <a:bodyPr/>
          <a:lstStyle/>
          <a:p>
            <a:r>
              <a:rPr lang="nl-NL" dirty="0"/>
              <a:t>Trotse bewoners,</a:t>
            </a:r>
            <a:br>
              <a:rPr lang="nl-NL" dirty="0"/>
            </a:br>
            <a:r>
              <a:rPr lang="nl-NL" dirty="0"/>
              <a:t>Stralende buurt</a:t>
            </a:r>
          </a:p>
        </p:txBody>
      </p:sp>
      <p:sp>
        <p:nvSpPr>
          <p:cNvPr id="5" name="Tijdelijke aanduiding voor tekst 4">
            <a:extLst>
              <a:ext uri="{FF2B5EF4-FFF2-40B4-BE49-F238E27FC236}">
                <a16:creationId xmlns:a16="http://schemas.microsoft.com/office/drawing/2014/main" id="{A9171D6A-E190-F947-988E-A73D1EB6285B}"/>
              </a:ext>
            </a:extLst>
          </p:cNvPr>
          <p:cNvSpPr>
            <a:spLocks noGrp="1"/>
          </p:cNvSpPr>
          <p:nvPr>
            <p:ph type="body" sz="quarter" idx="12"/>
          </p:nvPr>
        </p:nvSpPr>
        <p:spPr/>
        <p:txBody>
          <a:bodyPr/>
          <a:lstStyle/>
          <a:p>
            <a:endParaRPr lang="nl-NL"/>
          </a:p>
        </p:txBody>
      </p:sp>
      <p:sp>
        <p:nvSpPr>
          <p:cNvPr id="6" name="Tijdelijke aanduiding voor tekst 5">
            <a:extLst>
              <a:ext uri="{FF2B5EF4-FFF2-40B4-BE49-F238E27FC236}">
                <a16:creationId xmlns:a16="http://schemas.microsoft.com/office/drawing/2014/main" id="{68DB0EDE-ADB4-7942-993E-CF2B6A6870CA}"/>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1255092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plafond, binnen, gebouw, venster&#10;&#10;Automatisch gegenereerde beschrijving">
            <a:extLst>
              <a:ext uri="{FF2B5EF4-FFF2-40B4-BE49-F238E27FC236}">
                <a16:creationId xmlns:a16="http://schemas.microsoft.com/office/drawing/2014/main" id="{F4F7F3E8-A8A4-9A4B-98A4-29883734712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635E4987-5CA6-2F46-BEB4-EF31AC82A54B}"/>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54D5D334-DA54-2C47-A526-93BE31075D33}"/>
              </a:ext>
            </a:extLst>
          </p:cNvPr>
          <p:cNvSpPr>
            <a:spLocks noGrp="1"/>
          </p:cNvSpPr>
          <p:nvPr>
            <p:ph type="body" sz="quarter" idx="13"/>
          </p:nvPr>
        </p:nvSpPr>
        <p:spPr/>
        <p:txBody>
          <a:bodyPr>
            <a:normAutofit fontScale="55000" lnSpcReduction="20000"/>
          </a:bodyPr>
          <a:lstStyle/>
          <a:p>
            <a:endParaRPr lang="nl-NL"/>
          </a:p>
        </p:txBody>
      </p:sp>
      <p:sp>
        <p:nvSpPr>
          <p:cNvPr id="5" name="Titel 4">
            <a:extLst>
              <a:ext uri="{FF2B5EF4-FFF2-40B4-BE49-F238E27FC236}">
                <a16:creationId xmlns:a16="http://schemas.microsoft.com/office/drawing/2014/main" id="{A018C5B0-0CCE-0B48-8615-BEA99CDA7D7E}"/>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nl-NL"/>
              <a:t>Nieuwbouwcasco’s</a:t>
            </a:r>
          </a:p>
        </p:txBody>
      </p:sp>
      <p:sp>
        <p:nvSpPr>
          <p:cNvPr id="6" name="Tijdelijke aanduiding voor tekst 5">
            <a:extLst>
              <a:ext uri="{FF2B5EF4-FFF2-40B4-BE49-F238E27FC236}">
                <a16:creationId xmlns:a16="http://schemas.microsoft.com/office/drawing/2014/main" id="{742FB3D3-2B16-B04B-9490-AB500DD8A5D0}"/>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24057169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lucht, buiten, grond, persoon&#10;&#10;Automatisch gegenereerde beschrijving">
            <a:extLst>
              <a:ext uri="{FF2B5EF4-FFF2-40B4-BE49-F238E27FC236}">
                <a16:creationId xmlns:a16="http://schemas.microsoft.com/office/drawing/2014/main" id="{83DF8A31-D8A1-4041-A096-FE2219DB2B5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1"/>
            <a:ext cx="12192000" cy="6608337"/>
          </a:xfrm>
        </p:spPr>
      </p:pic>
      <p:sp>
        <p:nvSpPr>
          <p:cNvPr id="3" name="Tijdelijke aanduiding voor tekst 2">
            <a:extLst>
              <a:ext uri="{FF2B5EF4-FFF2-40B4-BE49-F238E27FC236}">
                <a16:creationId xmlns:a16="http://schemas.microsoft.com/office/drawing/2014/main" id="{C007C2B7-9074-D143-A2A0-C537AB501A80}"/>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A8A94835-88BF-C54F-85FF-63BB572D348D}"/>
              </a:ext>
            </a:extLst>
          </p:cNvPr>
          <p:cNvSpPr>
            <a:spLocks noGrp="1"/>
          </p:cNvSpPr>
          <p:nvPr>
            <p:ph type="body" sz="quarter" idx="13"/>
          </p:nvPr>
        </p:nvSpPr>
        <p:spPr/>
        <p:txBody>
          <a:bodyPr>
            <a:normAutofit fontScale="55000" lnSpcReduction="20000"/>
          </a:bodyPr>
          <a:lstStyle/>
          <a:p>
            <a:endParaRPr lang="nl-NL"/>
          </a:p>
        </p:txBody>
      </p:sp>
      <p:sp>
        <p:nvSpPr>
          <p:cNvPr id="5" name="Titel 4">
            <a:extLst>
              <a:ext uri="{FF2B5EF4-FFF2-40B4-BE49-F238E27FC236}">
                <a16:creationId xmlns:a16="http://schemas.microsoft.com/office/drawing/2014/main" id="{AF4A8C82-BD94-AD4A-AEF0-AC3FFC0DBD1F}"/>
              </a:ext>
            </a:extLst>
          </p:cNvPr>
          <p:cNvSpPr>
            <a:spLocks noGrp="1"/>
          </p:cNvSpPr>
          <p:nvPr>
            <p:ph type="title"/>
          </p:nvPr>
        </p:nvSpPr>
        <p:spPr>
          <a:xfrm>
            <a:off x="4962314" y="929210"/>
            <a:ext cx="5760000" cy="1123384"/>
          </a:xfrm>
        </p:spPr>
        <p:txBody>
          <a:bodyPr/>
          <a:lstStyle/>
          <a:p>
            <a:r>
              <a:rPr lang="nl-NL" dirty="0">
                <a:effectLst>
                  <a:outerShdw blurRad="50800" dist="38100" dir="2700000" algn="tl" rotWithShape="0">
                    <a:prstClr val="black">
                      <a:alpha val="40000"/>
                    </a:prstClr>
                  </a:outerShdw>
                </a:effectLst>
              </a:rPr>
              <a:t>Alleen of met elkaar (CPO)</a:t>
            </a:r>
            <a:endParaRPr lang="nl-NL" dirty="0">
              <a:solidFill>
                <a:srgbClr val="7030A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854351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tekst, buiten, gras, boom&#10;&#10;Automatisch gegenereerde beschrijving">
            <a:extLst>
              <a:ext uri="{FF2B5EF4-FFF2-40B4-BE49-F238E27FC236}">
                <a16:creationId xmlns:a16="http://schemas.microsoft.com/office/drawing/2014/main" id="{E36CDEB5-433E-F84D-AF20-373B3768699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3" name="Tijdelijke aanduiding voor tekst 2">
            <a:extLst>
              <a:ext uri="{FF2B5EF4-FFF2-40B4-BE49-F238E27FC236}">
                <a16:creationId xmlns:a16="http://schemas.microsoft.com/office/drawing/2014/main" id="{B46819DB-1188-4644-9E63-F5A3616DC980}"/>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E77194C3-70A7-8A43-836F-7123E2C8700A}"/>
              </a:ext>
            </a:extLst>
          </p:cNvPr>
          <p:cNvSpPr>
            <a:spLocks noGrp="1"/>
          </p:cNvSpPr>
          <p:nvPr>
            <p:ph type="body" sz="quarter" idx="13"/>
          </p:nvPr>
        </p:nvSpPr>
        <p:spPr/>
        <p:txBody>
          <a:bodyPr>
            <a:normAutofit fontScale="55000" lnSpcReduction="20000"/>
          </a:bodyPr>
          <a:lstStyle/>
          <a:p>
            <a:endParaRPr lang="nl-NL"/>
          </a:p>
        </p:txBody>
      </p:sp>
      <p:sp>
        <p:nvSpPr>
          <p:cNvPr id="16" name="Titel 4">
            <a:extLst>
              <a:ext uri="{FF2B5EF4-FFF2-40B4-BE49-F238E27FC236}">
                <a16:creationId xmlns:a16="http://schemas.microsoft.com/office/drawing/2014/main" id="{913DB17D-2CF5-AE42-9CFF-7B77707624AA}"/>
              </a:ext>
            </a:extLst>
          </p:cNvPr>
          <p:cNvSpPr txBox="1">
            <a:spLocks/>
          </p:cNvSpPr>
          <p:nvPr/>
        </p:nvSpPr>
        <p:spPr>
          <a:xfrm>
            <a:off x="238464" y="1312620"/>
            <a:ext cx="5760000" cy="1123384"/>
          </a:xfrm>
          <a:prstGeom prst="rect">
            <a:avLst/>
          </a:prstGeom>
          <a:effectLst>
            <a:outerShdw blurRad="50800" dist="38100" dir="5400000" algn="t" rotWithShape="0">
              <a:prstClr val="black">
                <a:alpha val="40000"/>
              </a:prstClr>
            </a:outerShdw>
          </a:effectLst>
        </p:spPr>
        <p:txBody>
          <a:bodyPr vert="horz" wrap="square" lIns="0" tIns="0" rIns="0" bIns="0" rtlCol="0" anchor="t" anchorCtr="0">
            <a:spAutoFit/>
          </a:bodyPr>
          <a:lstStyle>
            <a:lvl1pPr algn="l" defTabSz="914400" rtl="0" eaLnBrk="1" latinLnBrk="0" hangingPunct="1">
              <a:lnSpc>
                <a:spcPct val="90000"/>
              </a:lnSpc>
              <a:spcBef>
                <a:spcPct val="0"/>
              </a:spcBef>
              <a:buNone/>
              <a:defRPr sz="4000" kern="1200" spc="-150" baseline="0">
                <a:solidFill>
                  <a:schemeClr val="bg1"/>
                </a:solidFill>
                <a:latin typeface="+mj-lt"/>
                <a:ea typeface="+mj-ea"/>
                <a:cs typeface="+mj-cs"/>
              </a:defRPr>
            </a:lvl1pPr>
          </a:lstStyle>
          <a:p>
            <a:r>
              <a:rPr lang="nl-NL"/>
              <a:t>Trotse klussers </a:t>
            </a:r>
            <a:br>
              <a:rPr lang="nl-NL"/>
            </a:br>
            <a:r>
              <a:rPr lang="nl-NL"/>
              <a:t>en zelfbouwers</a:t>
            </a:r>
          </a:p>
        </p:txBody>
      </p:sp>
    </p:spTree>
    <p:extLst>
      <p:ext uri="{BB962C8B-B14F-4D97-AF65-F5344CB8AC3E}">
        <p14:creationId xmlns:p14="http://schemas.microsoft.com/office/powerpoint/2010/main" val="3836907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grond, persoon, buiten, groep&#10;&#10;Automatisch gegenereerde beschrijving">
            <a:extLst>
              <a:ext uri="{FF2B5EF4-FFF2-40B4-BE49-F238E27FC236}">
                <a16:creationId xmlns:a16="http://schemas.microsoft.com/office/drawing/2014/main" id="{C2395EB9-25DA-D540-B99B-DA79799003A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6A427136-2BF1-7F40-8BDB-948BD9DE8DBE}"/>
              </a:ext>
            </a:extLst>
          </p:cNvPr>
          <p:cNvSpPr>
            <a:spLocks noGrp="1"/>
          </p:cNvSpPr>
          <p:nvPr>
            <p:ph type="title"/>
          </p:nvPr>
        </p:nvSpPr>
        <p:spPr>
          <a:xfrm>
            <a:off x="571837" y="411877"/>
            <a:ext cx="10233939" cy="1741246"/>
          </a:xfrm>
          <a:effectLst>
            <a:outerShdw blurRad="50800" dist="38100" dir="2700000" algn="tl" rotWithShape="0">
              <a:prstClr val="black">
                <a:alpha val="40000"/>
              </a:prstClr>
            </a:outerShdw>
          </a:effectLst>
        </p:spPr>
        <p:txBody>
          <a:bodyPr/>
          <a:lstStyle/>
          <a:p>
            <a:r>
              <a:rPr lang="nl-NL" sz="4800"/>
              <a:t>En daar zijn wij zelf ook trots op!</a:t>
            </a:r>
          </a:p>
        </p:txBody>
      </p:sp>
      <p:sp>
        <p:nvSpPr>
          <p:cNvPr id="4" name="Tijdelijke aanduiding voor tekst 3">
            <a:extLst>
              <a:ext uri="{FF2B5EF4-FFF2-40B4-BE49-F238E27FC236}">
                <a16:creationId xmlns:a16="http://schemas.microsoft.com/office/drawing/2014/main" id="{600EDC45-8816-564C-B5EB-3DD8178E1E3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BCCB178E-A8F5-C94B-9C6C-AEC059F9D258}"/>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2934842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1">
            <a:extLst>
              <a:ext uri="{FF2B5EF4-FFF2-40B4-BE49-F238E27FC236}">
                <a16:creationId xmlns:a16="http://schemas.microsoft.com/office/drawing/2014/main" id="{B2C497C5-3BB4-46A2-83CD-54FF43E4AC5C}"/>
              </a:ext>
            </a:extLst>
          </p:cNvPr>
          <p:cNvSpPr>
            <a:spLocks noGrp="1"/>
          </p:cNvSpPr>
          <p:nvPr>
            <p:ph type="body" sz="quarter" idx="11"/>
          </p:nvPr>
        </p:nvSpPr>
        <p:spPr/>
        <p:txBody>
          <a:bodyPr/>
          <a:lstStyle/>
          <a:p>
            <a:endParaRPr lang="en-US" b="1">
              <a:solidFill>
                <a:schemeClr val="bg1"/>
              </a:solidFill>
            </a:endParaRPr>
          </a:p>
        </p:txBody>
      </p:sp>
      <p:sp>
        <p:nvSpPr>
          <p:cNvPr id="6" name="Tijdelijke aanduiding voor tekst 5">
            <a:extLst>
              <a:ext uri="{FF2B5EF4-FFF2-40B4-BE49-F238E27FC236}">
                <a16:creationId xmlns:a16="http://schemas.microsoft.com/office/drawing/2014/main" id="{ADF3EB8A-8A3F-8642-8E31-8A64FBDFE153}"/>
              </a:ext>
            </a:extLst>
          </p:cNvPr>
          <p:cNvSpPr>
            <a:spLocks noGrp="1"/>
          </p:cNvSpPr>
          <p:nvPr>
            <p:ph type="body" sz="quarter" idx="13"/>
          </p:nvPr>
        </p:nvSpPr>
        <p:spPr/>
        <p:txBody>
          <a:bodyPr>
            <a:normAutofit fontScale="55000" lnSpcReduction="20000"/>
          </a:bodyPr>
          <a:lstStyle/>
          <a:p>
            <a:endParaRPr lang="nl-NL"/>
          </a:p>
        </p:txBody>
      </p:sp>
      <p:sp>
        <p:nvSpPr>
          <p:cNvPr id="4" name="Titel 3">
            <a:extLst>
              <a:ext uri="{FF2B5EF4-FFF2-40B4-BE49-F238E27FC236}">
                <a16:creationId xmlns:a16="http://schemas.microsoft.com/office/drawing/2014/main" id="{1D114D2F-B8CB-4F7F-A4FF-A63BD061A879}"/>
              </a:ext>
            </a:extLst>
          </p:cNvPr>
          <p:cNvSpPr>
            <a:spLocks noGrp="1"/>
          </p:cNvSpPr>
          <p:nvPr>
            <p:ph type="title"/>
          </p:nvPr>
        </p:nvSpPr>
        <p:spPr/>
        <p:txBody>
          <a:bodyPr wrap="square" anchor="t">
            <a:normAutofit/>
          </a:bodyPr>
          <a:lstStyle/>
          <a:p>
            <a:r>
              <a:rPr lang="nl-NL" dirty="0"/>
              <a:t>Participatie en </a:t>
            </a:r>
            <a:r>
              <a:rPr lang="nl-NL" dirty="0" err="1"/>
              <a:t>placemaking</a:t>
            </a:r>
            <a:endParaRPr lang="nl-NL" dirty="0"/>
          </a:p>
        </p:txBody>
      </p:sp>
      <p:pic>
        <p:nvPicPr>
          <p:cNvPr id="9" name="Tijdelijke aanduiding voor afbeelding 8" descr="Afbeelding met binnen, plafond, persoon, staand&#10;&#10;Automatisch gegenereerde beschrijving">
            <a:extLst>
              <a:ext uri="{FF2B5EF4-FFF2-40B4-BE49-F238E27FC236}">
                <a16:creationId xmlns:a16="http://schemas.microsoft.com/office/drawing/2014/main" id="{8B28AC6E-7E49-4D4C-AB71-83FAA719DE87}"/>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noFill/>
        </p:spPr>
      </p:pic>
      <p:pic>
        <p:nvPicPr>
          <p:cNvPr id="15" name="Tijdelijke aanduiding voor afbeelding 14">
            <a:extLst>
              <a:ext uri="{FF2B5EF4-FFF2-40B4-BE49-F238E27FC236}">
                <a16:creationId xmlns:a16="http://schemas.microsoft.com/office/drawing/2014/main" id="{DB3EA1CC-A1C8-244C-9941-BCBD2F8C08F7}"/>
              </a:ext>
            </a:extLst>
          </p:cNvPr>
          <p:cNvPicPr>
            <a:picLocks noGrp="1" noChangeAspect="1"/>
          </p:cNvPicPr>
          <p:nvPr>
            <p:ph type="pic" sz="quarter" idx="17"/>
          </p:nvPr>
        </p:nvPicPr>
        <p:blipFill rotWithShape="1">
          <a:blip r:embed="rId4" cstate="screen">
            <a:extLst>
              <a:ext uri="{28A0092B-C50C-407E-A947-70E740481C1C}">
                <a14:useLocalDpi xmlns:a14="http://schemas.microsoft.com/office/drawing/2010/main"/>
              </a:ext>
            </a:extLst>
          </a:blip>
          <a:srcRect/>
          <a:stretch/>
        </p:blipFill>
        <p:spPr>
          <a:noFill/>
        </p:spPr>
      </p:pic>
    </p:spTree>
    <p:extLst>
      <p:ext uri="{BB962C8B-B14F-4D97-AF65-F5344CB8AC3E}">
        <p14:creationId xmlns:p14="http://schemas.microsoft.com/office/powerpoint/2010/main" val="2644884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ep 10">
            <a:extLst>
              <a:ext uri="{FF2B5EF4-FFF2-40B4-BE49-F238E27FC236}">
                <a16:creationId xmlns:a16="http://schemas.microsoft.com/office/drawing/2014/main" id="{884642B8-03B7-3A1A-86DE-E85E99734ABB}"/>
              </a:ext>
            </a:extLst>
          </p:cNvPr>
          <p:cNvGrpSpPr/>
          <p:nvPr/>
        </p:nvGrpSpPr>
        <p:grpSpPr>
          <a:xfrm>
            <a:off x="1841668" y="2197436"/>
            <a:ext cx="1231564" cy="1231564"/>
            <a:chOff x="3901748" y="1689434"/>
            <a:chExt cx="1231564" cy="1231564"/>
          </a:xfrm>
        </p:grpSpPr>
        <p:sp>
          <p:nvSpPr>
            <p:cNvPr id="12" name="Ovaal 11">
              <a:extLst>
                <a:ext uri="{FF2B5EF4-FFF2-40B4-BE49-F238E27FC236}">
                  <a16:creationId xmlns:a16="http://schemas.microsoft.com/office/drawing/2014/main" id="{DD8B611B-6AF1-E0B1-FBC8-F016A57E5443}"/>
                </a:ext>
              </a:extLst>
            </p:cNvPr>
            <p:cNvSpPr/>
            <p:nvPr/>
          </p:nvSpPr>
          <p:spPr>
            <a:xfrm>
              <a:off x="3901748" y="1689434"/>
              <a:ext cx="1231564" cy="123156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Ovaal 4">
              <a:extLst>
                <a:ext uri="{FF2B5EF4-FFF2-40B4-BE49-F238E27FC236}">
                  <a16:creationId xmlns:a16="http://schemas.microsoft.com/office/drawing/2014/main" id="{AC3C1043-BEF6-A94B-B4D6-533361730A51}"/>
                </a:ext>
              </a:extLst>
            </p:cNvPr>
            <p:cNvSpPr txBox="1"/>
            <p:nvPr/>
          </p:nvSpPr>
          <p:spPr>
            <a:xfrm>
              <a:off x="4082106" y="1869792"/>
              <a:ext cx="870848" cy="8708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dirty="0"/>
                <a:t>Kenmerken en kwaliteiten locatie</a:t>
              </a:r>
              <a:endParaRPr lang="nl-NL" sz="700" kern="1200" dirty="0"/>
            </a:p>
          </p:txBody>
        </p:sp>
      </p:grpSp>
      <p:sp>
        <p:nvSpPr>
          <p:cNvPr id="31" name="Title 1">
            <a:extLst>
              <a:ext uri="{FF2B5EF4-FFF2-40B4-BE49-F238E27FC236}">
                <a16:creationId xmlns:a16="http://schemas.microsoft.com/office/drawing/2014/main" id="{C4DC03AB-3E75-8F9F-7A63-4C3DF8814E31}"/>
              </a:ext>
            </a:extLst>
          </p:cNvPr>
          <p:cNvSpPr>
            <a:spLocks noGrp="1"/>
          </p:cNvSpPr>
          <p:nvPr>
            <p:ph type="title"/>
          </p:nvPr>
        </p:nvSpPr>
        <p:spPr>
          <a:xfrm>
            <a:off x="583406" y="803707"/>
            <a:ext cx="10177359" cy="569387"/>
          </a:xfrm>
        </p:spPr>
        <p:txBody>
          <a:bodyPr vert="horz" wrap="square" lIns="0" tIns="0" rIns="0" bIns="0" rtlCol="0" anchor="t" anchorCtr="0">
            <a:noAutofit/>
          </a:bodyPr>
          <a:lstStyle/>
          <a:p>
            <a:r>
              <a:rPr lang="en-US" spc="0" dirty="0">
                <a:solidFill>
                  <a:srgbClr val="BE6621"/>
                </a:solidFill>
              </a:rPr>
              <a:t>In </a:t>
            </a:r>
            <a:r>
              <a:rPr lang="en-US" spc="0" dirty="0" err="1">
                <a:solidFill>
                  <a:srgbClr val="BE6621"/>
                </a:solidFill>
              </a:rPr>
              <a:t>gesprek</a:t>
            </a:r>
            <a:r>
              <a:rPr lang="en-US" spc="0" dirty="0">
                <a:solidFill>
                  <a:srgbClr val="BE6621"/>
                </a:solidFill>
              </a:rPr>
              <a:t> met de </a:t>
            </a:r>
            <a:r>
              <a:rPr lang="en-US" spc="0" dirty="0" err="1">
                <a:solidFill>
                  <a:srgbClr val="BE6621"/>
                </a:solidFill>
              </a:rPr>
              <a:t>omgeving</a:t>
            </a:r>
            <a:r>
              <a:rPr lang="en-US" spc="0" dirty="0">
                <a:solidFill>
                  <a:srgbClr val="BE6621"/>
                </a:solidFill>
              </a:rPr>
              <a:t>: </a:t>
            </a:r>
            <a:br>
              <a:rPr lang="en-US" spc="0" dirty="0">
                <a:solidFill>
                  <a:srgbClr val="BE6621"/>
                </a:solidFill>
              </a:rPr>
            </a:br>
            <a:r>
              <a:rPr lang="en-US" sz="3200" spc="0" dirty="0" err="1">
                <a:solidFill>
                  <a:srgbClr val="BE6621"/>
                </a:solidFill>
              </a:rPr>
              <a:t>planvorming</a:t>
            </a:r>
            <a:r>
              <a:rPr lang="en-US" sz="3200" spc="0" dirty="0">
                <a:solidFill>
                  <a:srgbClr val="BE6621"/>
                </a:solidFill>
              </a:rPr>
              <a:t> </a:t>
            </a:r>
            <a:r>
              <a:rPr lang="en-US" sz="3200" spc="0" dirty="0" err="1">
                <a:solidFill>
                  <a:srgbClr val="BE6621"/>
                </a:solidFill>
              </a:rPr>
              <a:t>als</a:t>
            </a:r>
            <a:r>
              <a:rPr lang="en-US" sz="3200" spc="0" dirty="0">
                <a:solidFill>
                  <a:srgbClr val="BE6621"/>
                </a:solidFill>
              </a:rPr>
              <a:t> </a:t>
            </a:r>
            <a:r>
              <a:rPr lang="en-US" sz="3200" spc="0" dirty="0" err="1">
                <a:solidFill>
                  <a:srgbClr val="BE6621"/>
                </a:solidFill>
              </a:rPr>
              <a:t>resultaat</a:t>
            </a:r>
            <a:r>
              <a:rPr lang="en-US" sz="3200" spc="0" dirty="0">
                <a:solidFill>
                  <a:srgbClr val="BE6621"/>
                </a:solidFill>
              </a:rPr>
              <a:t> van de </a:t>
            </a:r>
            <a:r>
              <a:rPr lang="en-US" sz="3200" spc="0" dirty="0" err="1">
                <a:solidFill>
                  <a:srgbClr val="BE6621"/>
                </a:solidFill>
              </a:rPr>
              <a:t>participatie</a:t>
            </a:r>
            <a:endParaRPr lang="en-US" sz="3200" spc="0" dirty="0">
              <a:solidFill>
                <a:srgbClr val="BE6621"/>
              </a:solidFill>
            </a:endParaRPr>
          </a:p>
        </p:txBody>
      </p:sp>
      <p:sp>
        <p:nvSpPr>
          <p:cNvPr id="41" name="Text Placeholder 3">
            <a:extLst>
              <a:ext uri="{FF2B5EF4-FFF2-40B4-BE49-F238E27FC236}">
                <a16:creationId xmlns:a16="http://schemas.microsoft.com/office/drawing/2014/main" id="{A09C6179-C8E6-429B-9C74-155E1DAEC0C3}"/>
              </a:ext>
            </a:extLst>
          </p:cNvPr>
          <p:cNvSpPr>
            <a:spLocks noGrp="1"/>
          </p:cNvSpPr>
          <p:nvPr>
            <p:ph type="body" sz="quarter" idx="13"/>
          </p:nvPr>
        </p:nvSpPr>
        <p:spPr>
          <a:xfrm>
            <a:off x="10181062" y="6435537"/>
            <a:ext cx="1368000" cy="172800"/>
          </a:xfrm>
        </p:spPr>
        <p:txBody>
          <a:bodyPr>
            <a:normAutofit fontScale="55000" lnSpcReduction="20000"/>
          </a:bodyPr>
          <a:lstStyle/>
          <a:p>
            <a:endParaRPr lang="en-US"/>
          </a:p>
        </p:txBody>
      </p:sp>
      <p:pic>
        <p:nvPicPr>
          <p:cNvPr id="6" name="Afbeelding 5">
            <a:extLst>
              <a:ext uri="{FF2B5EF4-FFF2-40B4-BE49-F238E27FC236}">
                <a16:creationId xmlns:a16="http://schemas.microsoft.com/office/drawing/2014/main" id="{80E6D038-FB6D-B4F0-2E6D-7818E5ABF7C7}"/>
              </a:ext>
            </a:extLst>
          </p:cNvPr>
          <p:cNvPicPr>
            <a:picLocks noChangeAspect="1"/>
          </p:cNvPicPr>
          <p:nvPr/>
        </p:nvPicPr>
        <p:blipFill rotWithShape="1">
          <a:blip r:embed="rId2"/>
          <a:srcRect l="30893" t="60235" r="25187" b="22353"/>
          <a:stretch/>
        </p:blipFill>
        <p:spPr>
          <a:xfrm>
            <a:off x="8875156" y="87059"/>
            <a:ext cx="3316844" cy="716648"/>
          </a:xfrm>
          <a:prstGeom prst="rect">
            <a:avLst/>
          </a:prstGeom>
          <a:noFill/>
        </p:spPr>
      </p:pic>
      <p:graphicFrame>
        <p:nvGraphicFramePr>
          <p:cNvPr id="4" name="Diagram 3">
            <a:extLst>
              <a:ext uri="{FF2B5EF4-FFF2-40B4-BE49-F238E27FC236}">
                <a16:creationId xmlns:a16="http://schemas.microsoft.com/office/drawing/2014/main" id="{40FF3322-ED93-3AC3-33C8-82C816386668}"/>
              </a:ext>
            </a:extLst>
          </p:cNvPr>
          <p:cNvGraphicFramePr/>
          <p:nvPr/>
        </p:nvGraphicFramePr>
        <p:xfrm>
          <a:off x="-812801" y="1837670"/>
          <a:ext cx="6007101" cy="4874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0313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C4DC03AB-3E75-8F9F-7A63-4C3DF8814E31}"/>
              </a:ext>
            </a:extLst>
          </p:cNvPr>
          <p:cNvSpPr>
            <a:spLocks noGrp="1"/>
          </p:cNvSpPr>
          <p:nvPr>
            <p:ph type="title"/>
          </p:nvPr>
        </p:nvSpPr>
        <p:spPr>
          <a:xfrm>
            <a:off x="642938" y="589090"/>
            <a:ext cx="9221787" cy="569387"/>
          </a:xfrm>
        </p:spPr>
        <p:txBody>
          <a:bodyPr vert="horz" wrap="square" lIns="0" tIns="0" rIns="0" bIns="0" rtlCol="0" anchor="t" anchorCtr="0">
            <a:noAutofit/>
          </a:bodyPr>
          <a:lstStyle/>
          <a:p>
            <a:r>
              <a:rPr lang="en-US" dirty="0">
                <a:solidFill>
                  <a:srgbClr val="BE6621"/>
                </a:solidFill>
              </a:rPr>
              <a:t>In </a:t>
            </a:r>
            <a:r>
              <a:rPr lang="en-US" dirty="0" err="1">
                <a:solidFill>
                  <a:srgbClr val="BE6621"/>
                </a:solidFill>
              </a:rPr>
              <a:t>gesprek</a:t>
            </a:r>
            <a:r>
              <a:rPr lang="en-US" dirty="0">
                <a:solidFill>
                  <a:srgbClr val="BE6621"/>
                </a:solidFill>
              </a:rPr>
              <a:t> met de </a:t>
            </a:r>
            <a:r>
              <a:rPr lang="en-US" dirty="0" err="1">
                <a:solidFill>
                  <a:srgbClr val="BE6621"/>
                </a:solidFill>
              </a:rPr>
              <a:t>omgeving</a:t>
            </a:r>
            <a:r>
              <a:rPr lang="en-US" dirty="0">
                <a:solidFill>
                  <a:srgbClr val="BE6621"/>
                </a:solidFill>
              </a:rPr>
              <a:t>: </a:t>
            </a:r>
            <a:br>
              <a:rPr lang="en-US" dirty="0">
                <a:solidFill>
                  <a:srgbClr val="BE6621"/>
                </a:solidFill>
              </a:rPr>
            </a:br>
            <a:r>
              <a:rPr lang="en-US" sz="2800" dirty="0">
                <a:solidFill>
                  <a:srgbClr val="BE6621"/>
                </a:solidFill>
              </a:rPr>
              <a:t>de ‘loop’ van </a:t>
            </a:r>
            <a:r>
              <a:rPr lang="en-US" sz="2800" dirty="0" err="1">
                <a:solidFill>
                  <a:srgbClr val="BE6621"/>
                </a:solidFill>
              </a:rPr>
              <a:t>ophalen</a:t>
            </a:r>
            <a:r>
              <a:rPr lang="en-US" sz="2800" dirty="0">
                <a:solidFill>
                  <a:srgbClr val="BE6621"/>
                </a:solidFill>
              </a:rPr>
              <a:t>, </a:t>
            </a:r>
            <a:r>
              <a:rPr lang="en-US" sz="2800" dirty="0" err="1">
                <a:solidFill>
                  <a:srgbClr val="BE6621"/>
                </a:solidFill>
              </a:rPr>
              <a:t>verwerken</a:t>
            </a:r>
            <a:r>
              <a:rPr lang="en-US" sz="2800" dirty="0">
                <a:solidFill>
                  <a:srgbClr val="BE6621"/>
                </a:solidFill>
              </a:rPr>
              <a:t>, </a:t>
            </a:r>
            <a:r>
              <a:rPr lang="en-US" sz="2800" dirty="0" err="1">
                <a:solidFill>
                  <a:srgbClr val="BE6621"/>
                </a:solidFill>
              </a:rPr>
              <a:t>terugkoppelen</a:t>
            </a:r>
            <a:endParaRPr lang="en-US" sz="2800" dirty="0">
              <a:solidFill>
                <a:srgbClr val="BE6621"/>
              </a:solidFill>
            </a:endParaRPr>
          </a:p>
        </p:txBody>
      </p:sp>
      <p:sp>
        <p:nvSpPr>
          <p:cNvPr id="41" name="Text Placeholder 3">
            <a:extLst>
              <a:ext uri="{FF2B5EF4-FFF2-40B4-BE49-F238E27FC236}">
                <a16:creationId xmlns:a16="http://schemas.microsoft.com/office/drawing/2014/main" id="{A09C6179-C8E6-429B-9C74-155E1DAEC0C3}"/>
              </a:ext>
            </a:extLst>
          </p:cNvPr>
          <p:cNvSpPr>
            <a:spLocks noGrp="1"/>
          </p:cNvSpPr>
          <p:nvPr>
            <p:ph type="body" sz="quarter" idx="13"/>
          </p:nvPr>
        </p:nvSpPr>
        <p:spPr>
          <a:xfrm>
            <a:off x="10181062" y="6435537"/>
            <a:ext cx="1368000" cy="172800"/>
          </a:xfrm>
        </p:spPr>
        <p:txBody>
          <a:bodyPr>
            <a:normAutofit fontScale="55000" lnSpcReduction="20000"/>
          </a:bodyPr>
          <a:lstStyle/>
          <a:p>
            <a:endParaRPr lang="en-US"/>
          </a:p>
        </p:txBody>
      </p:sp>
      <p:sp>
        <p:nvSpPr>
          <p:cNvPr id="34" name="Text Placeholder 4">
            <a:extLst>
              <a:ext uri="{FF2B5EF4-FFF2-40B4-BE49-F238E27FC236}">
                <a16:creationId xmlns:a16="http://schemas.microsoft.com/office/drawing/2014/main" id="{F800E70C-B15D-2F38-029F-667CA732A87F}"/>
              </a:ext>
            </a:extLst>
          </p:cNvPr>
          <p:cNvSpPr>
            <a:spLocks noGrp="1"/>
          </p:cNvSpPr>
          <p:nvPr>
            <p:ph type="body" sz="quarter" idx="14"/>
          </p:nvPr>
        </p:nvSpPr>
        <p:spPr>
          <a:xfrm>
            <a:off x="1308099" y="2781300"/>
            <a:ext cx="5121729" cy="2771775"/>
          </a:xfrm>
        </p:spPr>
        <p:txBody>
          <a:bodyPr>
            <a:normAutofit lnSpcReduction="10000"/>
          </a:bodyPr>
          <a:lstStyle/>
          <a:p>
            <a:pPr>
              <a:lnSpc>
                <a:spcPct val="95000"/>
              </a:lnSpc>
              <a:spcAft>
                <a:spcPts val="600"/>
              </a:spcAft>
            </a:pPr>
            <a:r>
              <a:rPr lang="en-US" sz="1900" dirty="0">
                <a:solidFill>
                  <a:srgbClr val="BE6621"/>
                </a:solidFill>
                <a:latin typeface="+mn-lt"/>
              </a:rPr>
              <a:t>1. ‘ In </a:t>
            </a:r>
            <a:r>
              <a:rPr lang="en-US" sz="1900" dirty="0" err="1">
                <a:solidFill>
                  <a:srgbClr val="BE6621"/>
                </a:solidFill>
                <a:latin typeface="+mn-lt"/>
              </a:rPr>
              <a:t>gesprek</a:t>
            </a:r>
            <a:r>
              <a:rPr lang="en-US" sz="1900" dirty="0">
                <a:solidFill>
                  <a:srgbClr val="BE6621"/>
                </a:solidFill>
                <a:latin typeface="+mn-lt"/>
              </a:rPr>
              <a:t>’ </a:t>
            </a:r>
          </a:p>
          <a:p>
            <a:pPr>
              <a:lnSpc>
                <a:spcPct val="95000"/>
              </a:lnSpc>
              <a:spcAft>
                <a:spcPts val="600"/>
              </a:spcAft>
            </a:pPr>
            <a:endParaRPr lang="en-US" sz="1900" dirty="0">
              <a:solidFill>
                <a:srgbClr val="BE6621"/>
              </a:solidFill>
              <a:latin typeface="+mn-lt"/>
            </a:endParaRPr>
          </a:p>
          <a:p>
            <a:pPr>
              <a:lnSpc>
                <a:spcPct val="95000"/>
              </a:lnSpc>
              <a:spcAft>
                <a:spcPts val="600"/>
              </a:spcAft>
            </a:pPr>
            <a:endParaRPr lang="en-US" sz="1900" dirty="0">
              <a:solidFill>
                <a:srgbClr val="BE6621"/>
              </a:solidFill>
              <a:latin typeface="+mn-lt"/>
            </a:endParaRPr>
          </a:p>
          <a:p>
            <a:pPr>
              <a:lnSpc>
                <a:spcPct val="95000"/>
              </a:lnSpc>
              <a:spcAft>
                <a:spcPts val="600"/>
              </a:spcAft>
            </a:pPr>
            <a:r>
              <a:rPr lang="en-US" sz="1900" dirty="0">
                <a:solidFill>
                  <a:srgbClr val="BE6621"/>
                </a:solidFill>
                <a:latin typeface="+mn-lt"/>
              </a:rPr>
              <a:t>2. Input </a:t>
            </a:r>
            <a:r>
              <a:rPr lang="en-US" sz="1900" dirty="0" err="1">
                <a:solidFill>
                  <a:srgbClr val="BE6621"/>
                </a:solidFill>
                <a:latin typeface="+mn-lt"/>
              </a:rPr>
              <a:t>registreren</a:t>
            </a:r>
            <a:r>
              <a:rPr lang="en-US" sz="1900" dirty="0">
                <a:solidFill>
                  <a:srgbClr val="BE6621"/>
                </a:solidFill>
                <a:latin typeface="+mn-lt"/>
              </a:rPr>
              <a:t> </a:t>
            </a:r>
            <a:r>
              <a:rPr lang="en-US" sz="1900" dirty="0" err="1">
                <a:solidFill>
                  <a:srgbClr val="BE6621"/>
                </a:solidFill>
                <a:latin typeface="+mn-lt"/>
              </a:rPr>
              <a:t>en</a:t>
            </a:r>
            <a:r>
              <a:rPr lang="en-US" sz="1900" dirty="0">
                <a:solidFill>
                  <a:srgbClr val="BE6621"/>
                </a:solidFill>
                <a:latin typeface="+mn-lt"/>
              </a:rPr>
              <a:t> </a:t>
            </a:r>
            <a:r>
              <a:rPr lang="en-US" sz="1900" dirty="0" err="1">
                <a:solidFill>
                  <a:srgbClr val="BE6621"/>
                </a:solidFill>
                <a:latin typeface="+mn-lt"/>
              </a:rPr>
              <a:t>uitwerken</a:t>
            </a:r>
            <a:r>
              <a:rPr lang="en-US" sz="1900" dirty="0">
                <a:solidFill>
                  <a:srgbClr val="BE6621"/>
                </a:solidFill>
                <a:latin typeface="+mn-lt"/>
              </a:rPr>
              <a:t> </a:t>
            </a:r>
          </a:p>
          <a:p>
            <a:pPr lvl="1">
              <a:lnSpc>
                <a:spcPct val="95000"/>
              </a:lnSpc>
              <a:spcAft>
                <a:spcPts val="600"/>
              </a:spcAft>
            </a:pPr>
            <a:r>
              <a:rPr lang="en-US" sz="1200" dirty="0" err="1">
                <a:solidFill>
                  <a:srgbClr val="BE6621"/>
                </a:solidFill>
                <a:latin typeface="+mn-lt"/>
              </a:rPr>
              <a:t>Participatielogboek</a:t>
            </a:r>
            <a:r>
              <a:rPr lang="en-US" sz="1200" dirty="0">
                <a:solidFill>
                  <a:srgbClr val="BE6621"/>
                </a:solidFill>
                <a:latin typeface="+mn-lt"/>
              </a:rPr>
              <a:t> </a:t>
            </a:r>
            <a:r>
              <a:rPr lang="en-US" sz="1200" dirty="0" err="1">
                <a:solidFill>
                  <a:srgbClr val="BE6621"/>
                </a:solidFill>
                <a:latin typeface="+mn-lt"/>
              </a:rPr>
              <a:t>bijhouden</a:t>
            </a:r>
            <a:r>
              <a:rPr lang="en-US" sz="1200" dirty="0">
                <a:solidFill>
                  <a:srgbClr val="BE6621"/>
                </a:solidFill>
                <a:latin typeface="+mn-lt"/>
              </a:rPr>
              <a:t> </a:t>
            </a:r>
          </a:p>
          <a:p>
            <a:pPr lvl="1">
              <a:lnSpc>
                <a:spcPct val="95000"/>
              </a:lnSpc>
              <a:spcAft>
                <a:spcPts val="600"/>
              </a:spcAft>
            </a:pPr>
            <a:r>
              <a:rPr lang="en-US" sz="1200" dirty="0" err="1">
                <a:solidFill>
                  <a:srgbClr val="BE6621"/>
                </a:solidFill>
                <a:latin typeface="+mn-lt"/>
              </a:rPr>
              <a:t>Deelnemers</a:t>
            </a:r>
            <a:r>
              <a:rPr lang="en-US" sz="1200" dirty="0">
                <a:solidFill>
                  <a:srgbClr val="BE6621"/>
                </a:solidFill>
                <a:latin typeface="+mn-lt"/>
              </a:rPr>
              <a:t> </a:t>
            </a:r>
            <a:r>
              <a:rPr lang="en-US" sz="1200" dirty="0" err="1">
                <a:solidFill>
                  <a:srgbClr val="BE6621"/>
                </a:solidFill>
                <a:latin typeface="+mn-lt"/>
              </a:rPr>
              <a:t>registeren</a:t>
            </a:r>
            <a:r>
              <a:rPr lang="en-US" sz="1200" dirty="0">
                <a:solidFill>
                  <a:srgbClr val="BE6621"/>
                </a:solidFill>
                <a:latin typeface="+mn-lt"/>
              </a:rPr>
              <a:t> </a:t>
            </a:r>
          </a:p>
          <a:p>
            <a:pPr>
              <a:lnSpc>
                <a:spcPct val="95000"/>
              </a:lnSpc>
              <a:spcAft>
                <a:spcPts val="600"/>
              </a:spcAft>
            </a:pPr>
            <a:endParaRPr lang="en-US" sz="1900" dirty="0">
              <a:solidFill>
                <a:srgbClr val="BE6621"/>
              </a:solidFill>
              <a:latin typeface="+mn-lt"/>
            </a:endParaRPr>
          </a:p>
          <a:p>
            <a:pPr marL="0" indent="0">
              <a:lnSpc>
                <a:spcPct val="95000"/>
              </a:lnSpc>
              <a:spcAft>
                <a:spcPts val="600"/>
              </a:spcAft>
              <a:buNone/>
            </a:pPr>
            <a:endParaRPr lang="en-US" sz="1900" dirty="0">
              <a:solidFill>
                <a:srgbClr val="BE6621"/>
              </a:solidFill>
              <a:latin typeface="+mn-lt"/>
            </a:endParaRPr>
          </a:p>
          <a:p>
            <a:pPr>
              <a:lnSpc>
                <a:spcPct val="95000"/>
              </a:lnSpc>
              <a:spcAft>
                <a:spcPts val="600"/>
              </a:spcAft>
            </a:pPr>
            <a:r>
              <a:rPr lang="en-US" sz="1900" dirty="0">
                <a:solidFill>
                  <a:srgbClr val="BE6621"/>
                </a:solidFill>
                <a:latin typeface="+mn-lt"/>
              </a:rPr>
              <a:t>3. </a:t>
            </a:r>
            <a:r>
              <a:rPr lang="en-US" sz="1900" dirty="0" err="1">
                <a:solidFill>
                  <a:srgbClr val="BE6621"/>
                </a:solidFill>
                <a:latin typeface="+mn-lt"/>
              </a:rPr>
              <a:t>Terugkoppelen</a:t>
            </a:r>
            <a:r>
              <a:rPr lang="en-US" sz="1900" dirty="0">
                <a:solidFill>
                  <a:srgbClr val="BE6621"/>
                </a:solidFill>
                <a:latin typeface="+mn-lt"/>
              </a:rPr>
              <a:t> </a:t>
            </a:r>
          </a:p>
        </p:txBody>
      </p:sp>
      <p:pic>
        <p:nvPicPr>
          <p:cNvPr id="6" name="Afbeelding 5">
            <a:extLst>
              <a:ext uri="{FF2B5EF4-FFF2-40B4-BE49-F238E27FC236}">
                <a16:creationId xmlns:a16="http://schemas.microsoft.com/office/drawing/2014/main" id="{80E6D038-FB6D-B4F0-2E6D-7818E5ABF7C7}"/>
              </a:ext>
            </a:extLst>
          </p:cNvPr>
          <p:cNvPicPr>
            <a:picLocks noChangeAspect="1"/>
          </p:cNvPicPr>
          <p:nvPr/>
        </p:nvPicPr>
        <p:blipFill rotWithShape="1">
          <a:blip r:embed="rId2"/>
          <a:srcRect l="30893" t="60235" r="25187" b="13747"/>
          <a:stretch/>
        </p:blipFill>
        <p:spPr>
          <a:xfrm>
            <a:off x="9365146" y="149337"/>
            <a:ext cx="2724149" cy="879506"/>
          </a:xfrm>
          <a:prstGeom prst="rect">
            <a:avLst/>
          </a:prstGeom>
          <a:noFill/>
        </p:spPr>
      </p:pic>
      <p:pic>
        <p:nvPicPr>
          <p:cNvPr id="3" name="Graphic 2" descr="Cirkels met pijlen met effen opvulling">
            <a:extLst>
              <a:ext uri="{FF2B5EF4-FFF2-40B4-BE49-F238E27FC236}">
                <a16:creationId xmlns:a16="http://schemas.microsoft.com/office/drawing/2014/main" id="{822843A6-AF18-BEE5-3B34-2ABBC74953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07680" y="2617109"/>
            <a:ext cx="3122148" cy="3122148"/>
          </a:xfrm>
          <a:prstGeom prst="rect">
            <a:avLst/>
          </a:prstGeom>
        </p:spPr>
      </p:pic>
      <p:pic>
        <p:nvPicPr>
          <p:cNvPr id="2" name="Afbeelding 1">
            <a:extLst>
              <a:ext uri="{FF2B5EF4-FFF2-40B4-BE49-F238E27FC236}">
                <a16:creationId xmlns:a16="http://schemas.microsoft.com/office/drawing/2014/main" id="{31798CC3-9566-8237-7D48-8F8CFB5E15F4}"/>
              </a:ext>
            </a:extLst>
          </p:cNvPr>
          <p:cNvPicPr>
            <a:picLocks noChangeAspect="1"/>
          </p:cNvPicPr>
          <p:nvPr/>
        </p:nvPicPr>
        <p:blipFill>
          <a:blip r:embed="rId5"/>
          <a:stretch>
            <a:fillRect/>
          </a:stretch>
        </p:blipFill>
        <p:spPr>
          <a:xfrm>
            <a:off x="698470" y="1809992"/>
            <a:ext cx="7772400" cy="4300403"/>
          </a:xfrm>
          <a:prstGeom prst="rect">
            <a:avLst/>
          </a:prstGeom>
        </p:spPr>
      </p:pic>
    </p:spTree>
    <p:extLst>
      <p:ext uri="{BB962C8B-B14F-4D97-AF65-F5344CB8AC3E}">
        <p14:creationId xmlns:p14="http://schemas.microsoft.com/office/powerpoint/2010/main" val="1437641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B15A296C-B7B5-F1A2-0A1F-5BEE6514DAF2}"/>
              </a:ext>
            </a:extLst>
          </p:cNvPr>
          <p:cNvSpPr>
            <a:spLocks noGrp="1"/>
          </p:cNvSpPr>
          <p:nvPr>
            <p:ph type="body" sz="quarter" idx="11"/>
          </p:nvPr>
        </p:nvSpPr>
        <p:spPr/>
        <p:txBody>
          <a:bodyPr/>
          <a:lstStyle/>
          <a:p>
            <a:endParaRPr lang="nl-NL"/>
          </a:p>
        </p:txBody>
      </p:sp>
      <p:sp>
        <p:nvSpPr>
          <p:cNvPr id="12" name="Tijdelijke aanduiding voor tekst 11">
            <a:extLst>
              <a:ext uri="{FF2B5EF4-FFF2-40B4-BE49-F238E27FC236}">
                <a16:creationId xmlns:a16="http://schemas.microsoft.com/office/drawing/2014/main" id="{BE4F6697-4031-C008-F8EF-51800A5F7664}"/>
              </a:ext>
            </a:extLst>
          </p:cNvPr>
          <p:cNvSpPr>
            <a:spLocks noGrp="1"/>
          </p:cNvSpPr>
          <p:nvPr>
            <p:ph type="body" sz="quarter" idx="13"/>
          </p:nvPr>
        </p:nvSpPr>
        <p:spPr/>
        <p:txBody>
          <a:bodyPr>
            <a:normAutofit fontScale="55000" lnSpcReduction="20000"/>
          </a:bodyPr>
          <a:lstStyle/>
          <a:p>
            <a:endParaRPr lang="nl-NL"/>
          </a:p>
        </p:txBody>
      </p:sp>
      <p:sp>
        <p:nvSpPr>
          <p:cNvPr id="4" name="Titel 3">
            <a:extLst>
              <a:ext uri="{FF2B5EF4-FFF2-40B4-BE49-F238E27FC236}">
                <a16:creationId xmlns:a16="http://schemas.microsoft.com/office/drawing/2014/main" id="{4D59D837-5546-0966-E333-7052A0F30209}"/>
              </a:ext>
            </a:extLst>
          </p:cNvPr>
          <p:cNvSpPr>
            <a:spLocks noGrp="1"/>
          </p:cNvSpPr>
          <p:nvPr>
            <p:ph type="title"/>
          </p:nvPr>
        </p:nvSpPr>
        <p:spPr/>
        <p:txBody>
          <a:bodyPr/>
          <a:lstStyle/>
          <a:p>
            <a:r>
              <a:rPr lang="nl-NL" dirty="0"/>
              <a:t>Participatief proces</a:t>
            </a:r>
          </a:p>
        </p:txBody>
      </p:sp>
      <p:sp>
        <p:nvSpPr>
          <p:cNvPr id="6" name="Tijdelijke aanduiding voor tekst 5">
            <a:extLst>
              <a:ext uri="{FF2B5EF4-FFF2-40B4-BE49-F238E27FC236}">
                <a16:creationId xmlns:a16="http://schemas.microsoft.com/office/drawing/2014/main" id="{A3EF1587-09E8-855F-0E5D-CB0B65AC8854}"/>
              </a:ext>
            </a:extLst>
          </p:cNvPr>
          <p:cNvSpPr>
            <a:spLocks noGrp="1"/>
          </p:cNvSpPr>
          <p:nvPr>
            <p:ph type="body" sz="quarter" idx="18"/>
          </p:nvPr>
        </p:nvSpPr>
        <p:spPr>
          <a:xfrm>
            <a:off x="1084880" y="4789106"/>
            <a:ext cx="3316968" cy="768350"/>
          </a:xfrm>
        </p:spPr>
        <p:txBody>
          <a:bodyPr/>
          <a:lstStyle/>
          <a:p>
            <a:r>
              <a:rPr lang="nl-NL" dirty="0"/>
              <a:t>Wat vindt de gemeente?	</a:t>
            </a:r>
          </a:p>
        </p:txBody>
      </p:sp>
      <p:sp>
        <p:nvSpPr>
          <p:cNvPr id="15" name="Tijdelijke aanduiding voor tekst 14">
            <a:extLst>
              <a:ext uri="{FF2B5EF4-FFF2-40B4-BE49-F238E27FC236}">
                <a16:creationId xmlns:a16="http://schemas.microsoft.com/office/drawing/2014/main" id="{2219588C-A094-0FFE-C9B1-86B7F8E05805}"/>
              </a:ext>
            </a:extLst>
          </p:cNvPr>
          <p:cNvSpPr>
            <a:spLocks noGrp="1"/>
          </p:cNvSpPr>
          <p:nvPr>
            <p:ph type="body" sz="quarter" idx="20"/>
          </p:nvPr>
        </p:nvSpPr>
        <p:spPr/>
        <p:txBody>
          <a:bodyPr/>
          <a:lstStyle/>
          <a:p>
            <a:r>
              <a:rPr lang="nl-NL" dirty="0"/>
              <a:t>Wat vinden het dorp, de buurt en toekomstige bewoners?	</a:t>
            </a:r>
          </a:p>
        </p:txBody>
      </p:sp>
      <p:sp>
        <p:nvSpPr>
          <p:cNvPr id="17" name="Tijdelijke aanduiding voor tekst 16">
            <a:extLst>
              <a:ext uri="{FF2B5EF4-FFF2-40B4-BE49-F238E27FC236}">
                <a16:creationId xmlns:a16="http://schemas.microsoft.com/office/drawing/2014/main" id="{2C3C3FBC-43E5-A7EC-F813-CD688FE8089D}"/>
              </a:ext>
            </a:extLst>
          </p:cNvPr>
          <p:cNvSpPr>
            <a:spLocks noGrp="1"/>
          </p:cNvSpPr>
          <p:nvPr>
            <p:ph type="body" sz="quarter" idx="22"/>
          </p:nvPr>
        </p:nvSpPr>
        <p:spPr>
          <a:xfrm>
            <a:off x="8216220" y="4784725"/>
            <a:ext cx="3332842" cy="768350"/>
          </a:xfrm>
        </p:spPr>
        <p:txBody>
          <a:bodyPr/>
          <a:lstStyle/>
          <a:p>
            <a:r>
              <a:rPr lang="nl-NL" dirty="0"/>
              <a:t>Samen aan de slag</a:t>
            </a:r>
          </a:p>
        </p:txBody>
      </p:sp>
      <p:pic>
        <p:nvPicPr>
          <p:cNvPr id="31" name="Afbeelding 30">
            <a:extLst>
              <a:ext uri="{FF2B5EF4-FFF2-40B4-BE49-F238E27FC236}">
                <a16:creationId xmlns:a16="http://schemas.microsoft.com/office/drawing/2014/main" id="{44F2163E-9FCE-AF6C-EDCF-748DDDE9549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3373" y="2244722"/>
            <a:ext cx="2783862" cy="2412680"/>
          </a:xfrm>
          <a:prstGeom prst="rect">
            <a:avLst/>
          </a:prstGeom>
        </p:spPr>
      </p:pic>
      <p:pic>
        <p:nvPicPr>
          <p:cNvPr id="41" name="Tijdelijke aanduiding voor afbeelding 40">
            <a:extLst>
              <a:ext uri="{FF2B5EF4-FFF2-40B4-BE49-F238E27FC236}">
                <a16:creationId xmlns:a16="http://schemas.microsoft.com/office/drawing/2014/main" id="{B1ACCE6B-8C76-3122-337B-569B58EC6500}"/>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a:xfrm>
            <a:off x="4425942" y="2205039"/>
            <a:ext cx="3316968" cy="2412681"/>
          </a:xfrm>
        </p:spPr>
      </p:pic>
      <p:pic>
        <p:nvPicPr>
          <p:cNvPr id="47" name="Tijdelijke aanduiding voor afbeelding 46">
            <a:extLst>
              <a:ext uri="{FF2B5EF4-FFF2-40B4-BE49-F238E27FC236}">
                <a16:creationId xmlns:a16="http://schemas.microsoft.com/office/drawing/2014/main" id="{2E0E5AF5-F71E-5B84-C9BA-BE78CCD80940}"/>
              </a:ext>
            </a:extLst>
          </p:cNvPr>
          <p:cNvPicPr>
            <a:picLocks noGrp="1" noChangeAspect="1"/>
          </p:cNvPicPr>
          <p:nvPr>
            <p:ph type="pic" sz="quarter" idx="21"/>
          </p:nvPr>
        </p:nvPicPr>
        <p:blipFill rotWithShape="1">
          <a:blip r:embed="rId4" cstate="screen">
            <a:extLst>
              <a:ext uri="{28A0092B-C50C-407E-A947-70E740481C1C}">
                <a14:useLocalDpi xmlns:a14="http://schemas.microsoft.com/office/drawing/2010/main"/>
              </a:ext>
            </a:extLst>
          </a:blip>
          <a:srcRect/>
          <a:stretch/>
        </p:blipFill>
        <p:spPr>
          <a:xfrm>
            <a:off x="8204645" y="2205039"/>
            <a:ext cx="3316968" cy="2412681"/>
          </a:xfrm>
        </p:spPr>
      </p:pic>
    </p:spTree>
    <p:extLst>
      <p:ext uri="{BB962C8B-B14F-4D97-AF65-F5344CB8AC3E}">
        <p14:creationId xmlns:p14="http://schemas.microsoft.com/office/powerpoint/2010/main" val="3792286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D0A24020-DECC-4974-97FC-4650B94AB70E}"/>
              </a:ext>
            </a:extLst>
          </p:cNvPr>
          <p:cNvSpPr>
            <a:spLocks noGrp="1"/>
          </p:cNvSpPr>
          <p:nvPr>
            <p:ph type="body" sz="quarter" idx="11"/>
          </p:nvPr>
        </p:nvSpPr>
        <p:spPr/>
        <p:txBody>
          <a:bodyPr/>
          <a:lstStyle/>
          <a:p>
            <a:endParaRPr lang="en-US"/>
          </a:p>
        </p:txBody>
      </p:sp>
      <p:sp>
        <p:nvSpPr>
          <p:cNvPr id="20" name="Text Placeholder 2">
            <a:extLst>
              <a:ext uri="{FF2B5EF4-FFF2-40B4-BE49-F238E27FC236}">
                <a16:creationId xmlns:a16="http://schemas.microsoft.com/office/drawing/2014/main" id="{01BC3294-DE15-4614-A26B-FAD65CB16C06}"/>
              </a:ext>
            </a:extLst>
          </p:cNvPr>
          <p:cNvSpPr>
            <a:spLocks noGrp="1"/>
          </p:cNvSpPr>
          <p:nvPr>
            <p:ph type="body" sz="quarter" idx="13"/>
          </p:nvPr>
        </p:nvSpPr>
        <p:spPr/>
        <p:txBody>
          <a:bodyPr>
            <a:normAutofit fontScale="55000" lnSpcReduction="20000"/>
          </a:bodyPr>
          <a:lstStyle/>
          <a:p>
            <a:endParaRPr lang="en-US"/>
          </a:p>
        </p:txBody>
      </p:sp>
      <p:sp>
        <p:nvSpPr>
          <p:cNvPr id="4" name="Titel 3">
            <a:extLst>
              <a:ext uri="{FF2B5EF4-FFF2-40B4-BE49-F238E27FC236}">
                <a16:creationId xmlns:a16="http://schemas.microsoft.com/office/drawing/2014/main" id="{ED1831B6-0A05-3B43-8402-2A62DC832A51}"/>
              </a:ext>
            </a:extLst>
          </p:cNvPr>
          <p:cNvSpPr>
            <a:spLocks noGrp="1"/>
          </p:cNvSpPr>
          <p:nvPr>
            <p:ph type="title"/>
          </p:nvPr>
        </p:nvSpPr>
        <p:spPr/>
        <p:txBody>
          <a:bodyPr wrap="square" anchor="t">
            <a:normAutofit/>
          </a:bodyPr>
          <a:lstStyle/>
          <a:p>
            <a:r>
              <a:rPr lang="nl-NL" dirty="0"/>
              <a:t>Kluspaspoort/kavelpaspoort: kaders</a:t>
            </a:r>
          </a:p>
        </p:txBody>
      </p:sp>
      <p:pic>
        <p:nvPicPr>
          <p:cNvPr id="13" name="Tijdelijke aanduiding voor afbeelding 15">
            <a:extLst>
              <a:ext uri="{FF2B5EF4-FFF2-40B4-BE49-F238E27FC236}">
                <a16:creationId xmlns:a16="http://schemas.microsoft.com/office/drawing/2014/main" id="{55DD13B5-1D14-DF4F-84E6-0EABAC19A641}"/>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prstGeom prst="rect">
            <a:avLst/>
          </a:prstGeom>
          <a:noFill/>
        </p:spPr>
      </p:pic>
      <p:pic>
        <p:nvPicPr>
          <p:cNvPr id="9" name="Afbeelding 8" descr="Afbeelding met schermafbeelding&#10;&#10;Automatisch gegenereerde beschrijving">
            <a:extLst>
              <a:ext uri="{FF2B5EF4-FFF2-40B4-BE49-F238E27FC236}">
                <a16:creationId xmlns:a16="http://schemas.microsoft.com/office/drawing/2014/main" id="{9AAB0371-73EF-974A-BA8C-35BA7BC7E9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658813" y="1628776"/>
            <a:ext cx="5173663" cy="3924300"/>
          </a:xfrm>
          <a:prstGeom prst="rect">
            <a:avLst/>
          </a:prstGeom>
          <a:noFill/>
        </p:spPr>
      </p:pic>
    </p:spTree>
    <p:extLst>
      <p:ext uri="{BB962C8B-B14F-4D97-AF65-F5344CB8AC3E}">
        <p14:creationId xmlns:p14="http://schemas.microsoft.com/office/powerpoint/2010/main" val="801640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ijdelijke aanduiding voor afbeelding 15" descr="Afbeelding met gebouw, deur, staand, venster&#10;&#10;Automatisch gegenereerde beschrijving">
            <a:extLst>
              <a:ext uri="{FF2B5EF4-FFF2-40B4-BE49-F238E27FC236}">
                <a16:creationId xmlns:a16="http://schemas.microsoft.com/office/drawing/2014/main" id="{93D8A8BC-AC9E-2748-B910-B0B3FC57132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5995084B-8C6A-D349-9276-E867895D6691}"/>
              </a:ext>
            </a:extLst>
          </p:cNvPr>
          <p:cNvSpPr>
            <a:spLocks noGrp="1"/>
          </p:cNvSpPr>
          <p:nvPr>
            <p:ph type="body" sz="quarter" idx="11"/>
          </p:nvPr>
        </p:nvSpPr>
        <p:spPr>
          <a:solidFill>
            <a:schemeClr val="accent1"/>
          </a:solidFill>
        </p:spPr>
        <p:txBody>
          <a:bodyPr/>
          <a:lstStyle/>
          <a:p>
            <a:endParaRPr lang="nl-NL"/>
          </a:p>
        </p:txBody>
      </p:sp>
      <p:sp>
        <p:nvSpPr>
          <p:cNvPr id="4" name="Tijdelijke aanduiding voor tekst 3">
            <a:extLst>
              <a:ext uri="{FF2B5EF4-FFF2-40B4-BE49-F238E27FC236}">
                <a16:creationId xmlns:a16="http://schemas.microsoft.com/office/drawing/2014/main" id="{64B0F40C-4DE2-9748-9FC7-A2359B2250C9}"/>
              </a:ext>
            </a:extLst>
          </p:cNvPr>
          <p:cNvSpPr>
            <a:spLocks noGrp="1"/>
          </p:cNvSpPr>
          <p:nvPr>
            <p:ph type="body" sz="quarter" idx="13"/>
          </p:nvPr>
        </p:nvSpPr>
        <p:spPr/>
        <p:txBody>
          <a:bodyPr>
            <a:normAutofit fontScale="55000" lnSpcReduction="20000"/>
          </a:bodyPr>
          <a:lstStyle/>
          <a:p>
            <a:endParaRPr lang="nl-NL"/>
          </a:p>
        </p:txBody>
      </p:sp>
      <p:sp>
        <p:nvSpPr>
          <p:cNvPr id="5" name="Titel 4">
            <a:extLst>
              <a:ext uri="{FF2B5EF4-FFF2-40B4-BE49-F238E27FC236}">
                <a16:creationId xmlns:a16="http://schemas.microsoft.com/office/drawing/2014/main" id="{1180E148-957C-054A-9D89-5585CC2C8500}"/>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nl-NL"/>
              <a:t>Samen aan de slag</a:t>
            </a:r>
          </a:p>
        </p:txBody>
      </p:sp>
      <p:sp>
        <p:nvSpPr>
          <p:cNvPr id="6" name="Tijdelijke aanduiding voor tekst 5">
            <a:extLst>
              <a:ext uri="{FF2B5EF4-FFF2-40B4-BE49-F238E27FC236}">
                <a16:creationId xmlns:a16="http://schemas.microsoft.com/office/drawing/2014/main" id="{684C1F73-2A3C-5D45-A51C-C1BE31B68661}"/>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39626373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descr="Afbeelding met gras, buiten, lucht, huis&#10;&#10;Automatisch gegenereerde beschrijving">
            <a:extLst>
              <a:ext uri="{FF2B5EF4-FFF2-40B4-BE49-F238E27FC236}">
                <a16:creationId xmlns:a16="http://schemas.microsoft.com/office/drawing/2014/main" id="{8829E832-AF14-AA4E-90B9-825A1A1FB6E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noFill/>
        </p:spPr>
      </p:pic>
      <p:sp>
        <p:nvSpPr>
          <p:cNvPr id="20" name="Title 2">
            <a:extLst>
              <a:ext uri="{FF2B5EF4-FFF2-40B4-BE49-F238E27FC236}">
                <a16:creationId xmlns:a16="http://schemas.microsoft.com/office/drawing/2014/main" id="{42697E1C-89C5-495B-91D4-3D6F09CDEDE5}"/>
              </a:ext>
            </a:extLst>
          </p:cNvPr>
          <p:cNvSpPr>
            <a:spLocks noGrp="1"/>
          </p:cNvSpPr>
          <p:nvPr>
            <p:ph type="title"/>
          </p:nvPr>
        </p:nvSpPr>
        <p:spPr>
          <a:xfrm>
            <a:off x="757667" y="1573761"/>
            <a:ext cx="5760000" cy="1509644"/>
          </a:xfrm>
        </p:spPr>
        <p:txBody>
          <a:bodyPr/>
          <a:lstStyle/>
          <a:p>
            <a:r>
              <a:rPr lang="nl-NL" sz="3600" dirty="0"/>
              <a:t>Steenvlinder </a:t>
            </a:r>
            <a:br>
              <a:rPr lang="nl-NL" sz="3600" dirty="0"/>
            </a:br>
            <a:r>
              <a:rPr lang="nl-NL" sz="3600" dirty="0"/>
              <a:t>helpt mensen die zelf de regie nemen</a:t>
            </a:r>
            <a:endParaRPr lang="en-US" sz="3600" dirty="0"/>
          </a:p>
        </p:txBody>
      </p:sp>
      <p:sp>
        <p:nvSpPr>
          <p:cNvPr id="22" name="Text Placeholder 3">
            <a:extLst>
              <a:ext uri="{FF2B5EF4-FFF2-40B4-BE49-F238E27FC236}">
                <a16:creationId xmlns:a16="http://schemas.microsoft.com/office/drawing/2014/main" id="{63148E54-D6D6-401B-97D5-DBFEED461893}"/>
              </a:ext>
            </a:extLst>
          </p:cNvPr>
          <p:cNvSpPr>
            <a:spLocks noGrp="1"/>
          </p:cNvSpPr>
          <p:nvPr>
            <p:ph type="body" sz="quarter" idx="13"/>
          </p:nvPr>
        </p:nvSpPr>
        <p:spPr/>
        <p:txBody>
          <a:bodyPr>
            <a:normAutofit fontScale="55000" lnSpcReduction="20000"/>
          </a:bodyPr>
          <a:lstStyle/>
          <a:p>
            <a:endParaRPr lang="en-US"/>
          </a:p>
        </p:txBody>
      </p:sp>
      <p:sp>
        <p:nvSpPr>
          <p:cNvPr id="16" name="Rechthoek 15">
            <a:extLst>
              <a:ext uri="{FF2B5EF4-FFF2-40B4-BE49-F238E27FC236}">
                <a16:creationId xmlns:a16="http://schemas.microsoft.com/office/drawing/2014/main" id="{511D3B65-BA45-654C-8D75-BB6E6C12297E}"/>
              </a:ext>
            </a:extLst>
          </p:cNvPr>
          <p:cNvSpPr/>
          <p:nvPr/>
        </p:nvSpPr>
        <p:spPr>
          <a:xfrm>
            <a:off x="8501062" y="5088536"/>
            <a:ext cx="3048000" cy="670953"/>
          </a:xfrm>
          <a:prstGeom prst="rect">
            <a:avLst/>
          </a:prstGeom>
        </p:spPr>
        <p:txBody>
          <a:bodyPr wrap="square">
            <a:spAutoFit/>
          </a:bodyPr>
          <a:lstStyle/>
          <a:p>
            <a:pPr>
              <a:lnSpc>
                <a:spcPct val="105000"/>
              </a:lnSpc>
            </a:pPr>
            <a:r>
              <a:rPr lang="nl-NL" sz="2000" u="sng">
                <a:solidFill>
                  <a:schemeClr val="bg1"/>
                </a:solidFill>
                <a:latin typeface="+mj-lt"/>
              </a:rPr>
              <a:t>Tessa en Gerben</a:t>
            </a:r>
          </a:p>
          <a:p>
            <a:pPr>
              <a:lnSpc>
                <a:spcPct val="105000"/>
              </a:lnSpc>
            </a:pPr>
            <a:r>
              <a:rPr lang="nl-NL" sz="1600">
                <a:solidFill>
                  <a:schemeClr val="bg1"/>
                </a:solidFill>
                <a:latin typeface="Pluto Sans Regular" panose="02000000000000000000" pitchFamily="2" charset="77"/>
              </a:rPr>
              <a:t>Zelfbouwers Nieuwerbrug</a:t>
            </a:r>
          </a:p>
        </p:txBody>
      </p:sp>
    </p:spTree>
    <p:extLst>
      <p:ext uri="{BB962C8B-B14F-4D97-AF65-F5344CB8AC3E}">
        <p14:creationId xmlns:p14="http://schemas.microsoft.com/office/powerpoint/2010/main" val="2374747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ucht, buiten, grond, gebouw&#10;&#10;Automatisch gegenereerde beschrijving">
            <a:extLst>
              <a:ext uri="{FF2B5EF4-FFF2-40B4-BE49-F238E27FC236}">
                <a16:creationId xmlns:a16="http://schemas.microsoft.com/office/drawing/2014/main" id="{45B17E12-5586-AE4A-81B2-5F8EF26BC5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30" name="Text Placeholder 2">
            <a:extLst>
              <a:ext uri="{FF2B5EF4-FFF2-40B4-BE49-F238E27FC236}">
                <a16:creationId xmlns:a16="http://schemas.microsoft.com/office/drawing/2014/main" id="{548A2F8C-C50B-41BF-88CE-F5908A33A8B8}"/>
              </a:ext>
            </a:extLst>
          </p:cNvPr>
          <p:cNvSpPr>
            <a:spLocks noGrp="1"/>
          </p:cNvSpPr>
          <p:nvPr>
            <p:ph type="body" sz="quarter" idx="11"/>
          </p:nvPr>
        </p:nvSpPr>
        <p:spPr>
          <a:xfrm>
            <a:off x="0" y="6172200"/>
            <a:ext cx="12192000" cy="685800"/>
          </a:xfrm>
        </p:spPr>
        <p:txBody>
          <a:bodyPr/>
          <a:lstStyle/>
          <a:p>
            <a:endParaRPr lang="en-US"/>
          </a:p>
        </p:txBody>
      </p:sp>
      <p:sp>
        <p:nvSpPr>
          <p:cNvPr id="32" name="Text Placeholder 3">
            <a:extLst>
              <a:ext uri="{FF2B5EF4-FFF2-40B4-BE49-F238E27FC236}">
                <a16:creationId xmlns:a16="http://schemas.microsoft.com/office/drawing/2014/main" id="{0A346B0C-B82E-4A25-83A6-729CEA535325}"/>
              </a:ext>
            </a:extLst>
          </p:cNvPr>
          <p:cNvSpPr>
            <a:spLocks noGrp="1"/>
          </p:cNvSpPr>
          <p:nvPr>
            <p:ph type="body" sz="quarter" idx="13"/>
          </p:nvPr>
        </p:nvSpPr>
        <p:spPr>
          <a:xfrm>
            <a:off x="10181062" y="6435537"/>
            <a:ext cx="1368000" cy="172800"/>
          </a:xfrm>
        </p:spPr>
        <p:txBody>
          <a:bodyPr>
            <a:normAutofit fontScale="55000" lnSpcReduction="20000"/>
          </a:bodyPr>
          <a:lstStyle/>
          <a:p>
            <a:endParaRPr lang="en-US"/>
          </a:p>
        </p:txBody>
      </p:sp>
      <p:sp>
        <p:nvSpPr>
          <p:cNvPr id="13" name="Titel 12">
            <a:extLst>
              <a:ext uri="{FF2B5EF4-FFF2-40B4-BE49-F238E27FC236}">
                <a16:creationId xmlns:a16="http://schemas.microsoft.com/office/drawing/2014/main" id="{0A02A455-3769-B040-A428-160786C9D053}"/>
              </a:ext>
            </a:extLst>
          </p:cNvPr>
          <p:cNvSpPr>
            <a:spLocks noGrp="1"/>
          </p:cNvSpPr>
          <p:nvPr>
            <p:ph type="title"/>
          </p:nvPr>
        </p:nvSpPr>
        <p:spPr>
          <a:xfrm>
            <a:off x="658813" y="1177422"/>
            <a:ext cx="5760000" cy="569387"/>
          </a:xfrm>
        </p:spPr>
        <p:txBody>
          <a:bodyPr wrap="square" anchor="t">
            <a:noAutofit/>
          </a:bodyPr>
          <a:lstStyle/>
          <a:p>
            <a:r>
              <a:rPr lang="nl-NL" dirty="0"/>
              <a:t>De </a:t>
            </a:r>
            <a:r>
              <a:rPr lang="nl-NL" dirty="0" err="1"/>
              <a:t>Bovenboog</a:t>
            </a:r>
            <a:br>
              <a:rPr lang="nl-NL" dirty="0"/>
            </a:br>
            <a:r>
              <a:rPr lang="nl-NL" dirty="0"/>
              <a:t>Uithoorn</a:t>
            </a:r>
            <a:br>
              <a:rPr lang="nl-NL" dirty="0"/>
            </a:br>
            <a:endParaRPr lang="nl-NL" dirty="0"/>
          </a:p>
        </p:txBody>
      </p:sp>
    </p:spTree>
    <p:extLst>
      <p:ext uri="{BB962C8B-B14F-4D97-AF65-F5344CB8AC3E}">
        <p14:creationId xmlns:p14="http://schemas.microsoft.com/office/powerpoint/2010/main" val="541071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a:extLst>
              <a:ext uri="{FF2B5EF4-FFF2-40B4-BE49-F238E27FC236}">
                <a16:creationId xmlns:a16="http://schemas.microsoft.com/office/drawing/2014/main" id="{91B93369-D44B-07BF-B01F-B812F84FA61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b="-6565"/>
          <a:stretch/>
        </p:blipFill>
        <p:spPr>
          <a:xfrm>
            <a:off x="0" y="0"/>
            <a:ext cx="12192000" cy="6858000"/>
          </a:xfrm>
        </p:spPr>
      </p:pic>
      <p:sp>
        <p:nvSpPr>
          <p:cNvPr id="9" name="Tijdelijke aanduiding voor tekst 8">
            <a:extLst>
              <a:ext uri="{FF2B5EF4-FFF2-40B4-BE49-F238E27FC236}">
                <a16:creationId xmlns:a16="http://schemas.microsoft.com/office/drawing/2014/main" id="{8EFC9CCD-0984-1C82-DBC1-493ABD65692B}"/>
              </a:ext>
            </a:extLst>
          </p:cNvPr>
          <p:cNvSpPr>
            <a:spLocks noGrp="1"/>
          </p:cNvSpPr>
          <p:nvPr>
            <p:ph type="body" sz="quarter" idx="11"/>
          </p:nvPr>
        </p:nvSpPr>
        <p:spPr/>
        <p:txBody>
          <a:bodyPr/>
          <a:lstStyle/>
          <a:p>
            <a:endParaRPr lang="nl-NL"/>
          </a:p>
        </p:txBody>
      </p:sp>
      <p:sp>
        <p:nvSpPr>
          <p:cNvPr id="10" name="Tijdelijke aanduiding voor tekst 9">
            <a:extLst>
              <a:ext uri="{FF2B5EF4-FFF2-40B4-BE49-F238E27FC236}">
                <a16:creationId xmlns:a16="http://schemas.microsoft.com/office/drawing/2014/main" id="{AC4AC691-9F24-8E11-2621-220B5AE8ECA0}"/>
              </a:ext>
            </a:extLst>
          </p:cNvPr>
          <p:cNvSpPr>
            <a:spLocks noGrp="1"/>
          </p:cNvSpPr>
          <p:nvPr>
            <p:ph type="body" sz="quarter" idx="13"/>
          </p:nvPr>
        </p:nvSpPr>
        <p:spPr/>
        <p:txBody>
          <a:bodyPr>
            <a:normAutofit fontScale="55000" lnSpcReduction="20000"/>
          </a:bodyPr>
          <a:lstStyle/>
          <a:p>
            <a:endParaRPr lang="nl-NL"/>
          </a:p>
        </p:txBody>
      </p:sp>
      <p:sp>
        <p:nvSpPr>
          <p:cNvPr id="11" name="Tijdelijke aanduiding voor tekst 10">
            <a:extLst>
              <a:ext uri="{FF2B5EF4-FFF2-40B4-BE49-F238E27FC236}">
                <a16:creationId xmlns:a16="http://schemas.microsoft.com/office/drawing/2014/main" id="{A48C75AD-AE4F-12FD-AA04-793BEF4265D3}"/>
              </a:ext>
            </a:extLst>
          </p:cNvPr>
          <p:cNvSpPr>
            <a:spLocks noGrp="1"/>
          </p:cNvSpPr>
          <p:nvPr>
            <p:ph type="body" sz="quarter" idx="15"/>
          </p:nvPr>
        </p:nvSpPr>
        <p:spPr/>
        <p:txBody>
          <a:bodyPr/>
          <a:lstStyle/>
          <a:p>
            <a:endParaRPr lang="nl-NL"/>
          </a:p>
        </p:txBody>
      </p:sp>
      <p:sp>
        <p:nvSpPr>
          <p:cNvPr id="7" name="Titel 6">
            <a:extLst>
              <a:ext uri="{FF2B5EF4-FFF2-40B4-BE49-F238E27FC236}">
                <a16:creationId xmlns:a16="http://schemas.microsoft.com/office/drawing/2014/main" id="{E9A12491-02AB-82B4-0B5A-865BE740C218}"/>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3103996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7" descr="Afbeelding met binnen, muur, vloer, gebouw&#10;&#10;Automatisch gegenereerde beschrijving">
            <a:extLst>
              <a:ext uri="{FF2B5EF4-FFF2-40B4-BE49-F238E27FC236}">
                <a16:creationId xmlns:a16="http://schemas.microsoft.com/office/drawing/2014/main" id="{1C5A7506-A59A-B757-D546-F02B8E49D518}"/>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noFill/>
        </p:spPr>
      </p:pic>
      <p:sp>
        <p:nvSpPr>
          <p:cNvPr id="7" name="Tijdelijke aanduiding voor tekst 6">
            <a:extLst>
              <a:ext uri="{FF2B5EF4-FFF2-40B4-BE49-F238E27FC236}">
                <a16:creationId xmlns:a16="http://schemas.microsoft.com/office/drawing/2014/main" id="{EF4347BF-6723-0E32-737A-9B18599E6B61}"/>
              </a:ext>
            </a:extLst>
          </p:cNvPr>
          <p:cNvSpPr>
            <a:spLocks noGrp="1"/>
          </p:cNvSpPr>
          <p:nvPr>
            <p:ph type="body" sz="quarter" idx="11"/>
          </p:nvPr>
        </p:nvSpPr>
        <p:spPr/>
        <p:txBody>
          <a:bodyPr/>
          <a:lstStyle/>
          <a:p>
            <a:endParaRPr lang="nl-NL"/>
          </a:p>
        </p:txBody>
      </p:sp>
      <p:sp>
        <p:nvSpPr>
          <p:cNvPr id="8" name="Tijdelijke aanduiding voor tekst 7">
            <a:extLst>
              <a:ext uri="{FF2B5EF4-FFF2-40B4-BE49-F238E27FC236}">
                <a16:creationId xmlns:a16="http://schemas.microsoft.com/office/drawing/2014/main" id="{AD593EF6-3A73-678B-B5B8-359B80E760FB}"/>
              </a:ext>
            </a:extLst>
          </p:cNvPr>
          <p:cNvSpPr>
            <a:spLocks noGrp="1"/>
          </p:cNvSpPr>
          <p:nvPr>
            <p:ph type="body" sz="quarter" idx="13"/>
          </p:nvPr>
        </p:nvSpPr>
        <p:spPr/>
        <p:txBody>
          <a:bodyPr>
            <a:normAutofit fontScale="55000" lnSpcReduction="20000"/>
          </a:bodyPr>
          <a:lstStyle/>
          <a:p>
            <a:endParaRPr lang="nl-NL"/>
          </a:p>
        </p:txBody>
      </p:sp>
      <p:sp>
        <p:nvSpPr>
          <p:cNvPr id="9" name="Tijdelijke aanduiding voor tekst 8">
            <a:extLst>
              <a:ext uri="{FF2B5EF4-FFF2-40B4-BE49-F238E27FC236}">
                <a16:creationId xmlns:a16="http://schemas.microsoft.com/office/drawing/2014/main" id="{675A0593-A92D-256D-E6D0-3F92D231B741}"/>
              </a:ext>
            </a:extLst>
          </p:cNvPr>
          <p:cNvSpPr>
            <a:spLocks noGrp="1"/>
          </p:cNvSpPr>
          <p:nvPr>
            <p:ph type="body" sz="quarter" idx="14"/>
          </p:nvPr>
        </p:nvSpPr>
        <p:spPr/>
        <p:txBody>
          <a:bodyPr/>
          <a:lstStyle/>
          <a:p>
            <a:endParaRPr lang="nl-NL"/>
          </a:p>
        </p:txBody>
      </p:sp>
      <p:sp>
        <p:nvSpPr>
          <p:cNvPr id="11" name="Titel 10">
            <a:extLst>
              <a:ext uri="{FF2B5EF4-FFF2-40B4-BE49-F238E27FC236}">
                <a16:creationId xmlns:a16="http://schemas.microsoft.com/office/drawing/2014/main" id="{90082405-10CB-7546-299A-5A7CB4CC228B}"/>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1537528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afbeelding 13">
            <a:extLst>
              <a:ext uri="{FF2B5EF4-FFF2-40B4-BE49-F238E27FC236}">
                <a16:creationId xmlns:a16="http://schemas.microsoft.com/office/drawing/2014/main" id="{4F0DD0C8-B6C8-8BA7-5DF6-D8B87750A53E}"/>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p:pic>
      <p:sp>
        <p:nvSpPr>
          <p:cNvPr id="9" name="Tijdelijke aanduiding voor tekst 8">
            <a:extLst>
              <a:ext uri="{FF2B5EF4-FFF2-40B4-BE49-F238E27FC236}">
                <a16:creationId xmlns:a16="http://schemas.microsoft.com/office/drawing/2014/main" id="{51315948-BDD8-11A3-5F86-CD350EF0536E}"/>
              </a:ext>
            </a:extLst>
          </p:cNvPr>
          <p:cNvSpPr>
            <a:spLocks noGrp="1"/>
          </p:cNvSpPr>
          <p:nvPr>
            <p:ph type="body" sz="quarter" idx="11"/>
          </p:nvPr>
        </p:nvSpPr>
        <p:spPr/>
        <p:txBody>
          <a:bodyPr/>
          <a:lstStyle/>
          <a:p>
            <a:endParaRPr lang="nl-NL"/>
          </a:p>
        </p:txBody>
      </p:sp>
      <p:sp>
        <p:nvSpPr>
          <p:cNvPr id="11" name="Tijdelijke aanduiding voor tekst 10">
            <a:extLst>
              <a:ext uri="{FF2B5EF4-FFF2-40B4-BE49-F238E27FC236}">
                <a16:creationId xmlns:a16="http://schemas.microsoft.com/office/drawing/2014/main" id="{252E4E1A-9C97-9525-F9DB-655156D624FD}"/>
              </a:ext>
            </a:extLst>
          </p:cNvPr>
          <p:cNvSpPr>
            <a:spLocks noGrp="1"/>
          </p:cNvSpPr>
          <p:nvPr>
            <p:ph type="body" sz="quarter" idx="13"/>
          </p:nvPr>
        </p:nvSpPr>
        <p:spPr/>
        <p:txBody>
          <a:bodyPr>
            <a:normAutofit fontScale="55000" lnSpcReduction="20000"/>
          </a:bodyPr>
          <a:lstStyle/>
          <a:p>
            <a:endParaRPr lang="nl-NL"/>
          </a:p>
        </p:txBody>
      </p:sp>
      <p:sp>
        <p:nvSpPr>
          <p:cNvPr id="7" name="Titel 6">
            <a:extLst>
              <a:ext uri="{FF2B5EF4-FFF2-40B4-BE49-F238E27FC236}">
                <a16:creationId xmlns:a16="http://schemas.microsoft.com/office/drawing/2014/main" id="{94210C0E-9097-BA03-341A-16ABB72E27DD}"/>
              </a:ext>
            </a:extLst>
          </p:cNvPr>
          <p:cNvSpPr>
            <a:spLocks noGrp="1"/>
          </p:cNvSpPr>
          <p:nvPr>
            <p:ph type="title"/>
          </p:nvPr>
        </p:nvSpPr>
        <p:spPr/>
        <p:txBody>
          <a:bodyPr/>
          <a:lstStyle/>
          <a:p>
            <a:endParaRPr lang="nl-NL"/>
          </a:p>
        </p:txBody>
      </p:sp>
      <p:sp>
        <p:nvSpPr>
          <p:cNvPr id="12" name="Tijdelijke aanduiding voor tekst 11">
            <a:extLst>
              <a:ext uri="{FF2B5EF4-FFF2-40B4-BE49-F238E27FC236}">
                <a16:creationId xmlns:a16="http://schemas.microsoft.com/office/drawing/2014/main" id="{E34531F5-FAC9-C255-BD63-E3BF88968EEC}"/>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406138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FA312A3C-77C9-B34E-A3EE-0F331D2EC1D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4" name="Tijdelijke aanduiding voor tekst 3">
            <a:extLst>
              <a:ext uri="{FF2B5EF4-FFF2-40B4-BE49-F238E27FC236}">
                <a16:creationId xmlns:a16="http://schemas.microsoft.com/office/drawing/2014/main" id="{2C0314B7-B085-CB32-28F2-63EE21C86087}"/>
              </a:ext>
            </a:extLst>
          </p:cNvPr>
          <p:cNvSpPr>
            <a:spLocks noGrp="1"/>
          </p:cNvSpPr>
          <p:nvPr>
            <p:ph type="body" sz="quarter" idx="11"/>
          </p:nvPr>
        </p:nvSpPr>
        <p:spPr/>
        <p:txBody>
          <a:bodyPr/>
          <a:lstStyle/>
          <a:p>
            <a:endParaRPr lang="nl-NL"/>
          </a:p>
        </p:txBody>
      </p:sp>
      <p:sp>
        <p:nvSpPr>
          <p:cNvPr id="5" name="Tijdelijke aanduiding voor tekst 4">
            <a:extLst>
              <a:ext uri="{FF2B5EF4-FFF2-40B4-BE49-F238E27FC236}">
                <a16:creationId xmlns:a16="http://schemas.microsoft.com/office/drawing/2014/main" id="{6E892931-AAE6-7EF6-3542-E066C69B7CF6}"/>
              </a:ext>
            </a:extLst>
          </p:cNvPr>
          <p:cNvSpPr>
            <a:spLocks noGrp="1"/>
          </p:cNvSpPr>
          <p:nvPr>
            <p:ph type="body" sz="quarter" idx="13"/>
          </p:nvPr>
        </p:nvSpPr>
        <p:spPr/>
        <p:txBody>
          <a:bodyPr>
            <a:normAutofit fontScale="55000" lnSpcReduction="20000"/>
          </a:bodyPr>
          <a:lstStyle/>
          <a:p>
            <a:endParaRPr lang="nl-NL"/>
          </a:p>
        </p:txBody>
      </p:sp>
      <p:sp>
        <p:nvSpPr>
          <p:cNvPr id="6" name="Tijdelijke aanduiding voor tekst 5">
            <a:extLst>
              <a:ext uri="{FF2B5EF4-FFF2-40B4-BE49-F238E27FC236}">
                <a16:creationId xmlns:a16="http://schemas.microsoft.com/office/drawing/2014/main" id="{A18E9CC8-64A2-E094-CBCD-741F438D97D0}"/>
              </a:ext>
            </a:extLst>
          </p:cNvPr>
          <p:cNvSpPr>
            <a:spLocks noGrp="1"/>
          </p:cNvSpPr>
          <p:nvPr>
            <p:ph type="body" sz="quarter" idx="15"/>
          </p:nvPr>
        </p:nvSpPr>
        <p:spPr>
          <a:xfrm>
            <a:off x="294548" y="2704182"/>
            <a:ext cx="5121729" cy="2771775"/>
          </a:xfrm>
        </p:spPr>
        <p:txBody>
          <a:bodyPr/>
          <a:lstStyle/>
          <a:p>
            <a:endParaRPr lang="nl-NL" dirty="0"/>
          </a:p>
        </p:txBody>
      </p:sp>
      <p:sp>
        <p:nvSpPr>
          <p:cNvPr id="13" name="Titel 12">
            <a:extLst>
              <a:ext uri="{FF2B5EF4-FFF2-40B4-BE49-F238E27FC236}">
                <a16:creationId xmlns:a16="http://schemas.microsoft.com/office/drawing/2014/main" id="{0A02A455-3769-B040-A428-160786C9D053}"/>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nl-NL" dirty="0"/>
              <a:t>De Omscholing</a:t>
            </a:r>
            <a:br>
              <a:rPr lang="nl-NL" dirty="0"/>
            </a:br>
            <a:r>
              <a:rPr lang="nl-NL" dirty="0"/>
              <a:t>Rotterdam</a:t>
            </a:r>
          </a:p>
        </p:txBody>
      </p:sp>
    </p:spTree>
    <p:extLst>
      <p:ext uri="{BB962C8B-B14F-4D97-AF65-F5344CB8AC3E}">
        <p14:creationId xmlns:p14="http://schemas.microsoft.com/office/powerpoint/2010/main" val="1215922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Tijdelijke aanduiding voor afbeelding 23">
            <a:extLst>
              <a:ext uri="{FF2B5EF4-FFF2-40B4-BE49-F238E27FC236}">
                <a16:creationId xmlns:a16="http://schemas.microsoft.com/office/drawing/2014/main" id="{A2D8262D-E680-319A-1711-385374D20AE9}"/>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20" name="Tijdelijke aanduiding voor tekst 19">
            <a:extLst>
              <a:ext uri="{FF2B5EF4-FFF2-40B4-BE49-F238E27FC236}">
                <a16:creationId xmlns:a16="http://schemas.microsoft.com/office/drawing/2014/main" id="{DCB39822-2A5F-E8BB-2CB7-E1930F1EB398}"/>
              </a:ext>
            </a:extLst>
          </p:cNvPr>
          <p:cNvSpPr>
            <a:spLocks noGrp="1"/>
          </p:cNvSpPr>
          <p:nvPr>
            <p:ph type="body" sz="quarter" idx="11"/>
          </p:nvPr>
        </p:nvSpPr>
        <p:spPr/>
        <p:txBody>
          <a:bodyPr/>
          <a:lstStyle/>
          <a:p>
            <a:endParaRPr lang="nl-NL"/>
          </a:p>
        </p:txBody>
      </p:sp>
      <p:sp>
        <p:nvSpPr>
          <p:cNvPr id="21" name="Tijdelijke aanduiding voor tekst 20">
            <a:extLst>
              <a:ext uri="{FF2B5EF4-FFF2-40B4-BE49-F238E27FC236}">
                <a16:creationId xmlns:a16="http://schemas.microsoft.com/office/drawing/2014/main" id="{1F68354E-F26D-BBAC-FE72-1B257E88A950}"/>
              </a:ext>
            </a:extLst>
          </p:cNvPr>
          <p:cNvSpPr>
            <a:spLocks noGrp="1"/>
          </p:cNvSpPr>
          <p:nvPr>
            <p:ph type="body" sz="quarter" idx="13"/>
          </p:nvPr>
        </p:nvSpPr>
        <p:spPr/>
        <p:txBody>
          <a:bodyPr>
            <a:normAutofit fontScale="55000" lnSpcReduction="20000"/>
          </a:bodyPr>
          <a:lstStyle/>
          <a:p>
            <a:endParaRPr lang="nl-NL"/>
          </a:p>
        </p:txBody>
      </p:sp>
      <p:sp>
        <p:nvSpPr>
          <p:cNvPr id="22" name="Tijdelijke aanduiding voor tekst 21">
            <a:extLst>
              <a:ext uri="{FF2B5EF4-FFF2-40B4-BE49-F238E27FC236}">
                <a16:creationId xmlns:a16="http://schemas.microsoft.com/office/drawing/2014/main" id="{0F43F320-4CB7-AC67-29AF-95D342E9D2A4}"/>
              </a:ext>
            </a:extLst>
          </p:cNvPr>
          <p:cNvSpPr>
            <a:spLocks noGrp="1"/>
          </p:cNvSpPr>
          <p:nvPr>
            <p:ph type="body" sz="quarter" idx="15"/>
          </p:nvPr>
        </p:nvSpPr>
        <p:spPr>
          <a:xfrm>
            <a:off x="1308100" y="2781300"/>
            <a:ext cx="4442706" cy="2771775"/>
          </a:xfrm>
        </p:spPr>
        <p:txBody>
          <a:bodyPr/>
          <a:lstStyle/>
          <a:p>
            <a:endParaRPr lang="nl-NL" dirty="0"/>
          </a:p>
        </p:txBody>
      </p:sp>
      <p:sp>
        <p:nvSpPr>
          <p:cNvPr id="18" name="Titel 17">
            <a:extLst>
              <a:ext uri="{FF2B5EF4-FFF2-40B4-BE49-F238E27FC236}">
                <a16:creationId xmlns:a16="http://schemas.microsoft.com/office/drawing/2014/main" id="{A2E16D0A-24F3-B233-D2C3-FC8083CC2344}"/>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1780378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7E13EB7-CA6B-4859-9D01-1BEBBBF423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ijdelijke aanduiding voor tekst 14">
            <a:extLst>
              <a:ext uri="{FF2B5EF4-FFF2-40B4-BE49-F238E27FC236}">
                <a16:creationId xmlns:a16="http://schemas.microsoft.com/office/drawing/2014/main" id="{22603DCC-7578-6148-9E46-250F25B2B107}"/>
              </a:ext>
            </a:extLst>
          </p:cNvPr>
          <p:cNvSpPr>
            <a:spLocks noGrp="1"/>
          </p:cNvSpPr>
          <p:nvPr>
            <p:ph type="body" sz="quarter" idx="11"/>
          </p:nvPr>
        </p:nvSpPr>
        <p:spPr/>
        <p:txBody>
          <a:bodyPr/>
          <a:lstStyle/>
          <a:p>
            <a:endParaRPr lang="nl-NL"/>
          </a:p>
        </p:txBody>
      </p:sp>
      <p:sp>
        <p:nvSpPr>
          <p:cNvPr id="16" name="Tijdelijke aanduiding voor tekst 15">
            <a:extLst>
              <a:ext uri="{FF2B5EF4-FFF2-40B4-BE49-F238E27FC236}">
                <a16:creationId xmlns:a16="http://schemas.microsoft.com/office/drawing/2014/main" id="{93085660-1380-134C-9076-C41B448D057A}"/>
              </a:ext>
            </a:extLst>
          </p:cNvPr>
          <p:cNvSpPr>
            <a:spLocks noGrp="1"/>
          </p:cNvSpPr>
          <p:nvPr>
            <p:ph type="body" sz="quarter" idx="13"/>
          </p:nvPr>
        </p:nvSpPr>
        <p:spPr/>
        <p:txBody>
          <a:bodyPr>
            <a:normAutofit fontScale="55000" lnSpcReduction="20000"/>
          </a:bodyPr>
          <a:lstStyle/>
          <a:p>
            <a:endParaRPr lang="nl-NL"/>
          </a:p>
        </p:txBody>
      </p:sp>
      <p:sp>
        <p:nvSpPr>
          <p:cNvPr id="3" name="Titel 2">
            <a:extLst>
              <a:ext uri="{FF2B5EF4-FFF2-40B4-BE49-F238E27FC236}">
                <a16:creationId xmlns:a16="http://schemas.microsoft.com/office/drawing/2014/main" id="{D9570937-D81D-3F89-9550-B95ED8D6F717}"/>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2771807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B3A0AB3A-0A9F-8256-EA7A-3A98019862F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10" name="Tijdelijke aanduiding voor tekst 9">
            <a:extLst>
              <a:ext uri="{FF2B5EF4-FFF2-40B4-BE49-F238E27FC236}">
                <a16:creationId xmlns:a16="http://schemas.microsoft.com/office/drawing/2014/main" id="{70F60337-2535-EAF7-3973-DE93EA447977}"/>
              </a:ext>
            </a:extLst>
          </p:cNvPr>
          <p:cNvSpPr>
            <a:spLocks noGrp="1"/>
          </p:cNvSpPr>
          <p:nvPr>
            <p:ph type="body" sz="quarter" idx="11"/>
          </p:nvPr>
        </p:nvSpPr>
        <p:spPr/>
        <p:txBody>
          <a:bodyPr/>
          <a:lstStyle/>
          <a:p>
            <a:endParaRPr lang="nl-NL"/>
          </a:p>
        </p:txBody>
      </p:sp>
      <p:sp>
        <p:nvSpPr>
          <p:cNvPr id="11" name="Tijdelijke aanduiding voor tekst 10">
            <a:extLst>
              <a:ext uri="{FF2B5EF4-FFF2-40B4-BE49-F238E27FC236}">
                <a16:creationId xmlns:a16="http://schemas.microsoft.com/office/drawing/2014/main" id="{1451885A-84D4-372B-B983-76901CBBB30A}"/>
              </a:ext>
            </a:extLst>
          </p:cNvPr>
          <p:cNvSpPr>
            <a:spLocks noGrp="1"/>
          </p:cNvSpPr>
          <p:nvPr>
            <p:ph type="body" sz="quarter" idx="13"/>
          </p:nvPr>
        </p:nvSpPr>
        <p:spPr/>
        <p:txBody>
          <a:bodyPr>
            <a:normAutofit fontScale="55000" lnSpcReduction="20000"/>
          </a:bodyPr>
          <a:lstStyle/>
          <a:p>
            <a:endParaRPr lang="nl-NL"/>
          </a:p>
        </p:txBody>
      </p:sp>
      <p:sp>
        <p:nvSpPr>
          <p:cNvPr id="12" name="Tijdelijke aanduiding voor tekst 11">
            <a:extLst>
              <a:ext uri="{FF2B5EF4-FFF2-40B4-BE49-F238E27FC236}">
                <a16:creationId xmlns:a16="http://schemas.microsoft.com/office/drawing/2014/main" id="{BEF6A6F4-B327-70E4-F98A-2F1ED3FAAEA5}"/>
              </a:ext>
            </a:extLst>
          </p:cNvPr>
          <p:cNvSpPr>
            <a:spLocks noGrp="1"/>
          </p:cNvSpPr>
          <p:nvPr>
            <p:ph type="body" sz="quarter" idx="15"/>
          </p:nvPr>
        </p:nvSpPr>
        <p:spPr/>
        <p:txBody>
          <a:bodyPr/>
          <a:lstStyle/>
          <a:p>
            <a:endParaRPr lang="nl-NL"/>
          </a:p>
        </p:txBody>
      </p:sp>
      <p:sp>
        <p:nvSpPr>
          <p:cNvPr id="9" name="Titel 5">
            <a:extLst>
              <a:ext uri="{FF2B5EF4-FFF2-40B4-BE49-F238E27FC236}">
                <a16:creationId xmlns:a16="http://schemas.microsoft.com/office/drawing/2014/main" id="{45DDBD0D-BB53-43DF-1B7C-5850CDA639B7}"/>
              </a:ext>
            </a:extLst>
          </p:cNvPr>
          <p:cNvSpPr>
            <a:spLocks noGrp="1"/>
          </p:cNvSpPr>
          <p:nvPr>
            <p:ph type="title"/>
          </p:nvPr>
        </p:nvSpPr>
        <p:spPr/>
        <p:txBody>
          <a:bodyPr/>
          <a:lstStyle/>
          <a:p>
            <a:r>
              <a:rPr lang="nl-NL" dirty="0"/>
              <a:t>Hooidrift</a:t>
            </a:r>
            <a:br>
              <a:rPr lang="nl-NL" dirty="0"/>
            </a:br>
            <a:r>
              <a:rPr lang="nl-NL" dirty="0"/>
              <a:t>Rotterdam</a:t>
            </a:r>
          </a:p>
        </p:txBody>
      </p:sp>
    </p:spTree>
    <p:extLst>
      <p:ext uri="{BB962C8B-B14F-4D97-AF65-F5344CB8AC3E}">
        <p14:creationId xmlns:p14="http://schemas.microsoft.com/office/powerpoint/2010/main" val="4000963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afbeelding 13">
            <a:extLst>
              <a:ext uri="{FF2B5EF4-FFF2-40B4-BE49-F238E27FC236}">
                <a16:creationId xmlns:a16="http://schemas.microsoft.com/office/drawing/2014/main" id="{2CAF554B-BBC6-53D8-1411-A5378D6BF01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16" name="Tijdelijke aanduiding voor tekst 15">
            <a:extLst>
              <a:ext uri="{FF2B5EF4-FFF2-40B4-BE49-F238E27FC236}">
                <a16:creationId xmlns:a16="http://schemas.microsoft.com/office/drawing/2014/main" id="{44446E3D-D70B-0400-6ABA-A7B24B0EDD04}"/>
              </a:ext>
            </a:extLst>
          </p:cNvPr>
          <p:cNvSpPr>
            <a:spLocks noGrp="1"/>
          </p:cNvSpPr>
          <p:nvPr>
            <p:ph type="body" sz="quarter" idx="11"/>
          </p:nvPr>
        </p:nvSpPr>
        <p:spPr/>
        <p:txBody>
          <a:bodyPr/>
          <a:lstStyle/>
          <a:p>
            <a:endParaRPr lang="nl-NL"/>
          </a:p>
        </p:txBody>
      </p:sp>
      <p:sp>
        <p:nvSpPr>
          <p:cNvPr id="17" name="Tijdelijke aanduiding voor tekst 16">
            <a:extLst>
              <a:ext uri="{FF2B5EF4-FFF2-40B4-BE49-F238E27FC236}">
                <a16:creationId xmlns:a16="http://schemas.microsoft.com/office/drawing/2014/main" id="{D57F1CBB-1F74-6C3C-28A9-E870A0B4A10C}"/>
              </a:ext>
            </a:extLst>
          </p:cNvPr>
          <p:cNvSpPr>
            <a:spLocks noGrp="1"/>
          </p:cNvSpPr>
          <p:nvPr>
            <p:ph type="body" sz="quarter" idx="13"/>
          </p:nvPr>
        </p:nvSpPr>
        <p:spPr/>
        <p:txBody>
          <a:bodyPr>
            <a:normAutofit fontScale="55000" lnSpcReduction="20000"/>
          </a:bodyPr>
          <a:lstStyle/>
          <a:p>
            <a:endParaRPr lang="nl-NL"/>
          </a:p>
        </p:txBody>
      </p:sp>
      <p:sp>
        <p:nvSpPr>
          <p:cNvPr id="18" name="Tijdelijke aanduiding voor tekst 17">
            <a:extLst>
              <a:ext uri="{FF2B5EF4-FFF2-40B4-BE49-F238E27FC236}">
                <a16:creationId xmlns:a16="http://schemas.microsoft.com/office/drawing/2014/main" id="{440AC348-75FC-817D-ABFB-B7420EF484A4}"/>
              </a:ext>
            </a:extLst>
          </p:cNvPr>
          <p:cNvSpPr>
            <a:spLocks noGrp="1"/>
          </p:cNvSpPr>
          <p:nvPr>
            <p:ph type="body" sz="quarter" idx="15"/>
          </p:nvPr>
        </p:nvSpPr>
        <p:spPr/>
        <p:txBody>
          <a:bodyPr/>
          <a:lstStyle/>
          <a:p>
            <a:endParaRPr lang="nl-NL"/>
          </a:p>
        </p:txBody>
      </p:sp>
      <p:sp>
        <p:nvSpPr>
          <p:cNvPr id="3" name="Titel 2">
            <a:extLst>
              <a:ext uri="{FF2B5EF4-FFF2-40B4-BE49-F238E27FC236}">
                <a16:creationId xmlns:a16="http://schemas.microsoft.com/office/drawing/2014/main" id="{479ADD8B-A659-CB26-A0D6-31ACC2BBA458}"/>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607885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gras, boom, buiten, plant&#10;&#10;Automatisch gegenereerde beschrijving">
            <a:extLst>
              <a:ext uri="{FF2B5EF4-FFF2-40B4-BE49-F238E27FC236}">
                <a16:creationId xmlns:a16="http://schemas.microsoft.com/office/drawing/2014/main" id="{14FDE99E-E091-5642-9878-F0172E31024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15" name="Tijdelijke aanduiding voor tekst 14">
            <a:extLst>
              <a:ext uri="{FF2B5EF4-FFF2-40B4-BE49-F238E27FC236}">
                <a16:creationId xmlns:a16="http://schemas.microsoft.com/office/drawing/2014/main" id="{22603DCC-7578-6148-9E46-250F25B2B107}"/>
              </a:ext>
            </a:extLst>
          </p:cNvPr>
          <p:cNvSpPr>
            <a:spLocks noGrp="1"/>
          </p:cNvSpPr>
          <p:nvPr>
            <p:ph type="body" sz="quarter" idx="11"/>
          </p:nvPr>
        </p:nvSpPr>
        <p:spPr/>
        <p:txBody>
          <a:bodyPr/>
          <a:lstStyle/>
          <a:p>
            <a:endParaRPr lang="nl-NL"/>
          </a:p>
        </p:txBody>
      </p:sp>
      <p:sp>
        <p:nvSpPr>
          <p:cNvPr id="16" name="Tijdelijke aanduiding voor tekst 15">
            <a:extLst>
              <a:ext uri="{FF2B5EF4-FFF2-40B4-BE49-F238E27FC236}">
                <a16:creationId xmlns:a16="http://schemas.microsoft.com/office/drawing/2014/main" id="{93085660-1380-134C-9076-C41B448D057A}"/>
              </a:ext>
            </a:extLst>
          </p:cNvPr>
          <p:cNvSpPr>
            <a:spLocks noGrp="1"/>
          </p:cNvSpPr>
          <p:nvPr>
            <p:ph type="body" sz="quarter" idx="13"/>
          </p:nvPr>
        </p:nvSpPr>
        <p:spPr/>
        <p:txBody>
          <a:bodyPr>
            <a:normAutofit fontScale="55000" lnSpcReduction="20000"/>
          </a:bodyPr>
          <a:lstStyle/>
          <a:p>
            <a:endParaRPr lang="nl-NL"/>
          </a:p>
        </p:txBody>
      </p:sp>
      <p:sp>
        <p:nvSpPr>
          <p:cNvPr id="13" name="Titel 12">
            <a:extLst>
              <a:ext uri="{FF2B5EF4-FFF2-40B4-BE49-F238E27FC236}">
                <a16:creationId xmlns:a16="http://schemas.microsoft.com/office/drawing/2014/main" id="{0A02A455-3769-B040-A428-160786C9D053}"/>
              </a:ext>
            </a:extLst>
          </p:cNvPr>
          <p:cNvSpPr>
            <a:spLocks noGrp="1"/>
          </p:cNvSpPr>
          <p:nvPr>
            <p:ph type="title"/>
          </p:nvPr>
        </p:nvSpPr>
        <p:spPr>
          <a:xfrm>
            <a:off x="658813" y="1177422"/>
            <a:ext cx="5760000" cy="1123384"/>
          </a:xfrm>
          <a:effectLst>
            <a:outerShdw blurRad="50800" dist="38100" dir="2700000" algn="tl" rotWithShape="0">
              <a:prstClr val="black">
                <a:alpha val="40000"/>
              </a:prstClr>
            </a:outerShdw>
          </a:effectLst>
        </p:spPr>
        <p:txBody>
          <a:bodyPr/>
          <a:lstStyle/>
          <a:p>
            <a:r>
              <a:rPr lang="nl-NL"/>
              <a:t>Thomaskerk</a:t>
            </a:r>
            <a:br>
              <a:rPr lang="nl-NL"/>
            </a:br>
            <a:r>
              <a:rPr lang="nl-NL"/>
              <a:t>Zeist</a:t>
            </a:r>
          </a:p>
        </p:txBody>
      </p:sp>
    </p:spTree>
    <p:extLst>
      <p:ext uri="{BB962C8B-B14F-4D97-AF65-F5344CB8AC3E}">
        <p14:creationId xmlns:p14="http://schemas.microsoft.com/office/powerpoint/2010/main" val="4223152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grond, buiten&#10;&#10;Automatisch gegenereerde beschrijving">
            <a:extLst>
              <a:ext uri="{FF2B5EF4-FFF2-40B4-BE49-F238E27FC236}">
                <a16:creationId xmlns:a16="http://schemas.microsoft.com/office/drawing/2014/main" id="{97CE8FFC-B273-064D-8019-7A49826424E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8544D78C-7417-3C4A-99CA-DFC2B444D4DA}"/>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E7B5D14B-945C-624C-935B-BEA94403F356}"/>
              </a:ext>
            </a:extLst>
          </p:cNvPr>
          <p:cNvSpPr>
            <a:spLocks noGrp="1"/>
          </p:cNvSpPr>
          <p:nvPr>
            <p:ph type="body" sz="quarter" idx="13"/>
          </p:nvPr>
        </p:nvSpPr>
        <p:spPr/>
        <p:txBody>
          <a:bodyPr>
            <a:normAutofit fontScale="55000" lnSpcReduction="20000"/>
          </a:bodyPr>
          <a:lstStyle/>
          <a:p>
            <a:endParaRPr lang="nl-NL"/>
          </a:p>
        </p:txBody>
      </p:sp>
      <p:sp>
        <p:nvSpPr>
          <p:cNvPr id="6" name="Titel 5">
            <a:extLst>
              <a:ext uri="{FF2B5EF4-FFF2-40B4-BE49-F238E27FC236}">
                <a16:creationId xmlns:a16="http://schemas.microsoft.com/office/drawing/2014/main" id="{E7DA8A3F-E946-9745-B9BF-D3EACBCF51FD}"/>
              </a:ext>
            </a:extLst>
          </p:cNvPr>
          <p:cNvSpPr>
            <a:spLocks noGrp="1"/>
          </p:cNvSpPr>
          <p:nvPr>
            <p:ph type="title"/>
          </p:nvPr>
        </p:nvSpPr>
        <p:spPr>
          <a:xfrm>
            <a:off x="658813" y="1177422"/>
            <a:ext cx="5760000" cy="1123384"/>
          </a:xfrm>
          <a:effectLst>
            <a:outerShdw blurRad="50800" dist="38100" dir="2700000" algn="tl" rotWithShape="0">
              <a:prstClr val="black">
                <a:alpha val="40000"/>
              </a:prstClr>
            </a:outerShdw>
          </a:effectLst>
        </p:spPr>
        <p:txBody>
          <a:bodyPr/>
          <a:lstStyle/>
          <a:p>
            <a:r>
              <a:rPr lang="nl-NL" dirty="0"/>
              <a:t>…en zelf willen bepalen hoe zij wonen</a:t>
            </a:r>
          </a:p>
        </p:txBody>
      </p:sp>
    </p:spTree>
    <p:extLst>
      <p:ext uri="{BB962C8B-B14F-4D97-AF65-F5344CB8AC3E}">
        <p14:creationId xmlns:p14="http://schemas.microsoft.com/office/powerpoint/2010/main" val="402626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5E6E7D44-8412-F0D8-9C75-558FE555FC8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2" y="-1422233"/>
            <a:ext cx="13735291" cy="7726101"/>
          </a:xfrm>
        </p:spPr>
      </p:pic>
      <p:sp>
        <p:nvSpPr>
          <p:cNvPr id="16" name="Tijdelijke aanduiding voor tekst 15">
            <a:extLst>
              <a:ext uri="{FF2B5EF4-FFF2-40B4-BE49-F238E27FC236}">
                <a16:creationId xmlns:a16="http://schemas.microsoft.com/office/drawing/2014/main" id="{B90F4E79-73E8-18F3-136D-0F3B6C00CFAC}"/>
              </a:ext>
            </a:extLst>
          </p:cNvPr>
          <p:cNvSpPr>
            <a:spLocks noGrp="1"/>
          </p:cNvSpPr>
          <p:nvPr>
            <p:ph type="body" sz="quarter" idx="11"/>
          </p:nvPr>
        </p:nvSpPr>
        <p:spPr/>
        <p:txBody>
          <a:bodyPr/>
          <a:lstStyle/>
          <a:p>
            <a:endParaRPr lang="nl-NL"/>
          </a:p>
        </p:txBody>
      </p:sp>
      <p:sp>
        <p:nvSpPr>
          <p:cNvPr id="17" name="Tijdelijke aanduiding voor tekst 16">
            <a:extLst>
              <a:ext uri="{FF2B5EF4-FFF2-40B4-BE49-F238E27FC236}">
                <a16:creationId xmlns:a16="http://schemas.microsoft.com/office/drawing/2014/main" id="{36BCC2E8-A7B0-8679-BB31-1BB8510137AE}"/>
              </a:ext>
            </a:extLst>
          </p:cNvPr>
          <p:cNvSpPr>
            <a:spLocks noGrp="1"/>
          </p:cNvSpPr>
          <p:nvPr>
            <p:ph type="body" sz="quarter" idx="13"/>
          </p:nvPr>
        </p:nvSpPr>
        <p:spPr/>
        <p:txBody>
          <a:bodyPr>
            <a:normAutofit fontScale="55000" lnSpcReduction="20000"/>
          </a:bodyPr>
          <a:lstStyle/>
          <a:p>
            <a:endParaRPr lang="nl-NL"/>
          </a:p>
        </p:txBody>
      </p:sp>
      <p:sp>
        <p:nvSpPr>
          <p:cNvPr id="7" name="Titel 12">
            <a:extLst>
              <a:ext uri="{FF2B5EF4-FFF2-40B4-BE49-F238E27FC236}">
                <a16:creationId xmlns:a16="http://schemas.microsoft.com/office/drawing/2014/main" id="{CA78BB8F-7B14-F6C0-DB9A-9D13384525F2}"/>
              </a:ext>
            </a:extLst>
          </p:cNvPr>
          <p:cNvSpPr txBox="1">
            <a:spLocks/>
          </p:cNvSpPr>
          <p:nvPr/>
        </p:nvSpPr>
        <p:spPr>
          <a:xfrm>
            <a:off x="592967" y="3205917"/>
            <a:ext cx="5760000" cy="1123384"/>
          </a:xfrm>
          <a:prstGeom prst="rect">
            <a:avLst/>
          </a:prstGeom>
          <a:effectLst>
            <a:outerShdw blurRad="50800" dist="38100" dir="2700000" algn="tl" rotWithShape="0">
              <a:prstClr val="black">
                <a:alpha val="40000"/>
              </a:prstClr>
            </a:outerShdw>
          </a:effectLst>
        </p:spPr>
        <p:txBody>
          <a:bodyPr vert="horz" wrap="square" lIns="0" tIns="0" rIns="0" bIns="0" rtlCol="0" anchor="t" anchorCtr="0">
            <a:spAutoFit/>
          </a:bodyPr>
          <a:lstStyle>
            <a:lvl1pPr algn="l" defTabSz="914400" rtl="0" eaLnBrk="1" latinLnBrk="0" hangingPunct="1">
              <a:lnSpc>
                <a:spcPct val="90000"/>
              </a:lnSpc>
              <a:spcBef>
                <a:spcPct val="0"/>
              </a:spcBef>
              <a:buNone/>
              <a:defRPr sz="4000" kern="1200" spc="-150" baseline="0">
                <a:solidFill>
                  <a:schemeClr val="bg1"/>
                </a:solidFill>
                <a:latin typeface="+mj-lt"/>
                <a:ea typeface="+mj-ea"/>
                <a:cs typeface="+mj-cs"/>
              </a:defRPr>
            </a:lvl1pPr>
          </a:lstStyle>
          <a:p>
            <a:r>
              <a:rPr lang="nl-NL" dirty="0"/>
              <a:t>Baden Powell Haarlem</a:t>
            </a:r>
          </a:p>
        </p:txBody>
      </p:sp>
    </p:spTree>
    <p:extLst>
      <p:ext uri="{BB962C8B-B14F-4D97-AF65-F5344CB8AC3E}">
        <p14:creationId xmlns:p14="http://schemas.microsoft.com/office/powerpoint/2010/main" val="1060821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ECF498-ACE1-FE41-F016-81C5A2C85654}"/>
              </a:ext>
            </a:extLst>
          </p:cNvPr>
          <p:cNvSpPr>
            <a:spLocks noGrp="1"/>
          </p:cNvSpPr>
          <p:nvPr>
            <p:ph type="title"/>
          </p:nvPr>
        </p:nvSpPr>
        <p:spPr>
          <a:xfrm>
            <a:off x="658812" y="1952625"/>
            <a:ext cx="10066338" cy="3600450"/>
          </a:xfrm>
        </p:spPr>
        <p:txBody>
          <a:bodyPr/>
          <a:lstStyle/>
          <a:p>
            <a:r>
              <a:rPr lang="nl-NL" dirty="0"/>
              <a:t>Buren:</a:t>
            </a:r>
            <a:br>
              <a:rPr lang="nl-NL" dirty="0"/>
            </a:br>
            <a:r>
              <a:rPr lang="nl-NL" dirty="0"/>
              <a:t>Drie locaties</a:t>
            </a:r>
            <a:br>
              <a:rPr lang="nl-NL" dirty="0"/>
            </a:br>
            <a:r>
              <a:rPr lang="nl-NL" dirty="0"/>
              <a:t>Bijzondere woonvorm</a:t>
            </a:r>
            <a:br>
              <a:rPr lang="nl-NL" dirty="0"/>
            </a:br>
            <a:r>
              <a:rPr lang="nl-NL" dirty="0"/>
              <a:t>D.m.v. participatie</a:t>
            </a:r>
            <a:br>
              <a:rPr lang="nl-NL" dirty="0"/>
            </a:br>
            <a:endParaRPr lang="nl-NL" dirty="0"/>
          </a:p>
        </p:txBody>
      </p:sp>
      <p:sp>
        <p:nvSpPr>
          <p:cNvPr id="3" name="Tijdelijke aanduiding voor tekst 2">
            <a:extLst>
              <a:ext uri="{FF2B5EF4-FFF2-40B4-BE49-F238E27FC236}">
                <a16:creationId xmlns:a16="http://schemas.microsoft.com/office/drawing/2014/main" id="{1173BDC5-72A3-BCEE-BF13-000FBA7839D4}"/>
              </a:ext>
            </a:extLst>
          </p:cNvPr>
          <p:cNvSpPr>
            <a:spLocks noGrp="1"/>
          </p:cNvSpPr>
          <p:nvPr>
            <p:ph type="body" sz="quarter" idx="15"/>
          </p:nvPr>
        </p:nvSpPr>
        <p:spPr/>
        <p:txBody>
          <a:bodyPr>
            <a:normAutofit fontScale="55000" lnSpcReduction="20000"/>
          </a:bodyPr>
          <a:lstStyle/>
          <a:p>
            <a:endParaRPr lang="nl-NL"/>
          </a:p>
        </p:txBody>
      </p:sp>
    </p:spTree>
    <p:extLst>
      <p:ext uri="{BB962C8B-B14F-4D97-AF65-F5344CB8AC3E}">
        <p14:creationId xmlns:p14="http://schemas.microsoft.com/office/powerpoint/2010/main" val="2037762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a:extLst>
              <a:ext uri="{FF2B5EF4-FFF2-40B4-BE49-F238E27FC236}">
                <a16:creationId xmlns:a16="http://schemas.microsoft.com/office/drawing/2014/main" id="{40718985-28AB-5752-3D9D-C4085131120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rot="10800000">
            <a:off x="0" y="0"/>
            <a:ext cx="12192000" cy="6858000"/>
          </a:xfrm>
        </p:spPr>
      </p:pic>
      <p:sp>
        <p:nvSpPr>
          <p:cNvPr id="3" name="Titel 2">
            <a:extLst>
              <a:ext uri="{FF2B5EF4-FFF2-40B4-BE49-F238E27FC236}">
                <a16:creationId xmlns:a16="http://schemas.microsoft.com/office/drawing/2014/main" id="{D923C96A-FC54-A0A4-457A-2C1240F688BA}"/>
              </a:ext>
            </a:extLst>
          </p:cNvPr>
          <p:cNvSpPr>
            <a:spLocks noGrp="1"/>
          </p:cNvSpPr>
          <p:nvPr>
            <p:ph type="title"/>
          </p:nvPr>
        </p:nvSpPr>
        <p:spPr>
          <a:xfrm>
            <a:off x="658813" y="3823919"/>
            <a:ext cx="5437187" cy="1741246"/>
          </a:xfrm>
        </p:spPr>
        <p:txBody>
          <a:bodyPr/>
          <a:lstStyle/>
          <a:p>
            <a:r>
              <a:rPr lang="nl-NL" dirty="0"/>
              <a:t>Asch</a:t>
            </a:r>
            <a:br>
              <a:rPr lang="nl-NL" dirty="0"/>
            </a:br>
            <a:r>
              <a:rPr lang="nl-NL" dirty="0"/>
              <a:t>De wegwijzer</a:t>
            </a:r>
          </a:p>
        </p:txBody>
      </p:sp>
      <p:sp>
        <p:nvSpPr>
          <p:cNvPr id="12" name="Tijdelijke aanduiding voor tekst 11">
            <a:extLst>
              <a:ext uri="{FF2B5EF4-FFF2-40B4-BE49-F238E27FC236}">
                <a16:creationId xmlns:a16="http://schemas.microsoft.com/office/drawing/2014/main" id="{31E79D36-5275-1C9B-2419-EBBE64D1F5B1}"/>
              </a:ext>
            </a:extLst>
          </p:cNvPr>
          <p:cNvSpPr>
            <a:spLocks noGrp="1"/>
          </p:cNvSpPr>
          <p:nvPr>
            <p:ph type="body" sz="quarter" idx="12"/>
          </p:nvPr>
        </p:nvSpPr>
        <p:spPr/>
        <p:txBody>
          <a:bodyPr/>
          <a:lstStyle/>
          <a:p>
            <a:endParaRPr lang="nl-NL"/>
          </a:p>
        </p:txBody>
      </p:sp>
      <p:sp>
        <p:nvSpPr>
          <p:cNvPr id="13" name="Tijdelijke aanduiding voor tekst 12">
            <a:extLst>
              <a:ext uri="{FF2B5EF4-FFF2-40B4-BE49-F238E27FC236}">
                <a16:creationId xmlns:a16="http://schemas.microsoft.com/office/drawing/2014/main" id="{DD0A7E3A-B58B-F50A-EDB2-FD3931EE013E}"/>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1793722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F9EAD46B-3C11-785A-262D-751B51C0B9F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4" name="Tijdelijke aanduiding voor tekst 3">
            <a:extLst>
              <a:ext uri="{FF2B5EF4-FFF2-40B4-BE49-F238E27FC236}">
                <a16:creationId xmlns:a16="http://schemas.microsoft.com/office/drawing/2014/main" id="{CDAB2C86-37F6-54A4-0EE4-1D7187769345}"/>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402CB723-8B6C-A072-C3F7-5EAB95843A9F}"/>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1598365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70941F15-BF3C-DC31-6B92-490384930FC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rot="10800000">
            <a:off x="0" y="0"/>
            <a:ext cx="12192000" cy="6858000"/>
          </a:xfrm>
        </p:spPr>
      </p:pic>
      <p:sp>
        <p:nvSpPr>
          <p:cNvPr id="3" name="Tijdelijke aanduiding voor tekst 2">
            <a:extLst>
              <a:ext uri="{FF2B5EF4-FFF2-40B4-BE49-F238E27FC236}">
                <a16:creationId xmlns:a16="http://schemas.microsoft.com/office/drawing/2014/main" id="{03325C1F-4734-AEE4-3B13-000405C06A1A}"/>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64149E37-0D58-2399-0236-6EE5C656231F}"/>
              </a:ext>
            </a:extLst>
          </p:cNvPr>
          <p:cNvSpPr>
            <a:spLocks noGrp="1"/>
          </p:cNvSpPr>
          <p:nvPr>
            <p:ph type="body" sz="quarter" idx="13"/>
          </p:nvPr>
        </p:nvSpPr>
        <p:spPr/>
        <p:txBody>
          <a:bodyPr>
            <a:normAutofit fontScale="55000" lnSpcReduction="20000"/>
          </a:bodyPr>
          <a:lstStyle/>
          <a:p>
            <a:endParaRPr lang="nl-NL"/>
          </a:p>
        </p:txBody>
      </p:sp>
      <p:sp>
        <p:nvSpPr>
          <p:cNvPr id="5" name="Tijdelijke aanduiding voor tekst 4">
            <a:extLst>
              <a:ext uri="{FF2B5EF4-FFF2-40B4-BE49-F238E27FC236}">
                <a16:creationId xmlns:a16="http://schemas.microsoft.com/office/drawing/2014/main" id="{CEAA04FF-EC39-1AAE-8BEE-9FDA09F33431}"/>
              </a:ext>
            </a:extLst>
          </p:cNvPr>
          <p:cNvSpPr>
            <a:spLocks noGrp="1"/>
          </p:cNvSpPr>
          <p:nvPr>
            <p:ph type="body" sz="quarter" idx="15"/>
          </p:nvPr>
        </p:nvSpPr>
        <p:spPr/>
        <p:txBody>
          <a:bodyPr/>
          <a:lstStyle/>
          <a:p>
            <a:endParaRPr lang="nl-NL"/>
          </a:p>
        </p:txBody>
      </p:sp>
      <p:sp>
        <p:nvSpPr>
          <p:cNvPr id="6" name="Titel 5">
            <a:extLst>
              <a:ext uri="{FF2B5EF4-FFF2-40B4-BE49-F238E27FC236}">
                <a16:creationId xmlns:a16="http://schemas.microsoft.com/office/drawing/2014/main" id="{34E53DC9-DE59-1D3B-F301-B5EDB44B6101}"/>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4251686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DBC4349C-B599-6685-DE35-D1495899AC5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0217" b="10217"/>
          <a:stretch/>
        </p:blipFill>
        <p:spPr>
          <a:xfrm>
            <a:off x="-406401" y="0"/>
            <a:ext cx="13004801" cy="7315200"/>
          </a:xfrm>
        </p:spPr>
      </p:pic>
      <p:sp>
        <p:nvSpPr>
          <p:cNvPr id="9" name="Titel 8">
            <a:extLst>
              <a:ext uri="{FF2B5EF4-FFF2-40B4-BE49-F238E27FC236}">
                <a16:creationId xmlns:a16="http://schemas.microsoft.com/office/drawing/2014/main" id="{31542523-91D2-6371-C178-0657B41CC9C4}"/>
              </a:ext>
            </a:extLst>
          </p:cNvPr>
          <p:cNvSpPr>
            <a:spLocks noGrp="1"/>
          </p:cNvSpPr>
          <p:nvPr>
            <p:ph type="title"/>
          </p:nvPr>
        </p:nvSpPr>
        <p:spPr/>
        <p:txBody>
          <a:bodyPr/>
          <a:lstStyle/>
          <a:p>
            <a:endParaRPr lang="nl-NL"/>
          </a:p>
        </p:txBody>
      </p:sp>
      <p:sp>
        <p:nvSpPr>
          <p:cNvPr id="10" name="Tijdelijke aanduiding voor tekst 9">
            <a:extLst>
              <a:ext uri="{FF2B5EF4-FFF2-40B4-BE49-F238E27FC236}">
                <a16:creationId xmlns:a16="http://schemas.microsoft.com/office/drawing/2014/main" id="{C5A20F14-2A8C-1910-A85F-9974103BD230}"/>
              </a:ext>
            </a:extLst>
          </p:cNvPr>
          <p:cNvSpPr>
            <a:spLocks noGrp="1"/>
          </p:cNvSpPr>
          <p:nvPr>
            <p:ph type="body" sz="quarter" idx="12"/>
          </p:nvPr>
        </p:nvSpPr>
        <p:spPr/>
        <p:txBody>
          <a:bodyPr/>
          <a:lstStyle/>
          <a:p>
            <a:endParaRPr lang="nl-NL"/>
          </a:p>
        </p:txBody>
      </p:sp>
      <p:sp>
        <p:nvSpPr>
          <p:cNvPr id="11" name="Tijdelijke aanduiding voor tekst 10">
            <a:extLst>
              <a:ext uri="{FF2B5EF4-FFF2-40B4-BE49-F238E27FC236}">
                <a16:creationId xmlns:a16="http://schemas.microsoft.com/office/drawing/2014/main" id="{D24A73E7-840B-FD4E-FEC9-8D28A8DB78BB}"/>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2485128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27F01109-EF67-7E12-70EA-E02FE95BEAE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0217" b="10217"/>
          <a:stretch/>
        </p:blipFill>
        <p:spPr>
          <a:xfrm>
            <a:off x="-658471" y="-370391"/>
            <a:ext cx="13298025" cy="7480139"/>
          </a:xfrm>
        </p:spPr>
      </p:pic>
      <p:sp>
        <p:nvSpPr>
          <p:cNvPr id="9" name="Titel 8">
            <a:extLst>
              <a:ext uri="{FF2B5EF4-FFF2-40B4-BE49-F238E27FC236}">
                <a16:creationId xmlns:a16="http://schemas.microsoft.com/office/drawing/2014/main" id="{4C4036E6-B947-986F-3C51-0915F2DDEEE6}"/>
              </a:ext>
            </a:extLst>
          </p:cNvPr>
          <p:cNvSpPr>
            <a:spLocks noGrp="1"/>
          </p:cNvSpPr>
          <p:nvPr>
            <p:ph type="title"/>
          </p:nvPr>
        </p:nvSpPr>
        <p:spPr/>
        <p:txBody>
          <a:bodyPr/>
          <a:lstStyle/>
          <a:p>
            <a:endParaRPr lang="nl-NL"/>
          </a:p>
        </p:txBody>
      </p:sp>
      <p:sp>
        <p:nvSpPr>
          <p:cNvPr id="10" name="Tijdelijke aanduiding voor tekst 9">
            <a:extLst>
              <a:ext uri="{FF2B5EF4-FFF2-40B4-BE49-F238E27FC236}">
                <a16:creationId xmlns:a16="http://schemas.microsoft.com/office/drawing/2014/main" id="{456BF002-3099-7172-38DD-5FAA7CFC7818}"/>
              </a:ext>
            </a:extLst>
          </p:cNvPr>
          <p:cNvSpPr>
            <a:spLocks noGrp="1"/>
          </p:cNvSpPr>
          <p:nvPr>
            <p:ph type="body" sz="quarter" idx="12"/>
          </p:nvPr>
        </p:nvSpPr>
        <p:spPr/>
        <p:txBody>
          <a:bodyPr/>
          <a:lstStyle/>
          <a:p>
            <a:endParaRPr lang="nl-NL"/>
          </a:p>
        </p:txBody>
      </p:sp>
      <p:sp>
        <p:nvSpPr>
          <p:cNvPr id="11" name="Tijdelijke aanduiding voor tekst 10">
            <a:extLst>
              <a:ext uri="{FF2B5EF4-FFF2-40B4-BE49-F238E27FC236}">
                <a16:creationId xmlns:a16="http://schemas.microsoft.com/office/drawing/2014/main" id="{0C761D4B-3BA9-CAAD-4C2D-70664BF5374B}"/>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814303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3E04E739-A3F4-333F-556C-7A551CEFD86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0217" b="10217"/>
          <a:stretch/>
        </p:blipFill>
        <p:spPr>
          <a:xfrm>
            <a:off x="-349813" y="-196771"/>
            <a:ext cx="13070390" cy="7352095"/>
          </a:xfrm>
        </p:spPr>
      </p:pic>
      <p:sp>
        <p:nvSpPr>
          <p:cNvPr id="13" name="Titel 12">
            <a:extLst>
              <a:ext uri="{FF2B5EF4-FFF2-40B4-BE49-F238E27FC236}">
                <a16:creationId xmlns:a16="http://schemas.microsoft.com/office/drawing/2014/main" id="{21A25ABF-4C90-F83D-1481-7F31929BA723}"/>
              </a:ext>
            </a:extLst>
          </p:cNvPr>
          <p:cNvSpPr>
            <a:spLocks noGrp="1"/>
          </p:cNvSpPr>
          <p:nvPr>
            <p:ph type="title"/>
          </p:nvPr>
        </p:nvSpPr>
        <p:spPr/>
        <p:txBody>
          <a:bodyPr/>
          <a:lstStyle/>
          <a:p>
            <a:endParaRPr lang="nl-NL"/>
          </a:p>
        </p:txBody>
      </p:sp>
      <p:sp>
        <p:nvSpPr>
          <p:cNvPr id="14" name="Tijdelijke aanduiding voor tekst 13">
            <a:extLst>
              <a:ext uri="{FF2B5EF4-FFF2-40B4-BE49-F238E27FC236}">
                <a16:creationId xmlns:a16="http://schemas.microsoft.com/office/drawing/2014/main" id="{B3DA3A9C-B3A5-BBF0-6268-22A2D0117E88}"/>
              </a:ext>
            </a:extLst>
          </p:cNvPr>
          <p:cNvSpPr>
            <a:spLocks noGrp="1"/>
          </p:cNvSpPr>
          <p:nvPr>
            <p:ph type="body" sz="quarter" idx="12"/>
          </p:nvPr>
        </p:nvSpPr>
        <p:spPr/>
        <p:txBody>
          <a:bodyPr/>
          <a:lstStyle/>
          <a:p>
            <a:endParaRPr lang="nl-NL"/>
          </a:p>
        </p:txBody>
      </p:sp>
      <p:sp>
        <p:nvSpPr>
          <p:cNvPr id="15" name="Tijdelijke aanduiding voor tekst 14">
            <a:extLst>
              <a:ext uri="{FF2B5EF4-FFF2-40B4-BE49-F238E27FC236}">
                <a16:creationId xmlns:a16="http://schemas.microsoft.com/office/drawing/2014/main" id="{6FB39576-8057-FE1A-A884-49C5F6963F68}"/>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1822311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33BCB0AA-C31C-A107-44BE-62250D4872E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0217" b="10217"/>
          <a:stretch/>
        </p:blipFill>
        <p:spPr>
          <a:xfrm>
            <a:off x="-679049" y="-381965"/>
            <a:ext cx="13411201" cy="7543800"/>
          </a:xfrm>
        </p:spPr>
      </p:pic>
      <p:sp>
        <p:nvSpPr>
          <p:cNvPr id="9" name="Titel 8">
            <a:extLst>
              <a:ext uri="{FF2B5EF4-FFF2-40B4-BE49-F238E27FC236}">
                <a16:creationId xmlns:a16="http://schemas.microsoft.com/office/drawing/2014/main" id="{A129A55E-E464-12D7-EC73-176A577397BA}"/>
              </a:ext>
            </a:extLst>
          </p:cNvPr>
          <p:cNvSpPr>
            <a:spLocks noGrp="1"/>
          </p:cNvSpPr>
          <p:nvPr>
            <p:ph type="title"/>
          </p:nvPr>
        </p:nvSpPr>
        <p:spPr/>
        <p:txBody>
          <a:bodyPr/>
          <a:lstStyle/>
          <a:p>
            <a:endParaRPr lang="nl-NL"/>
          </a:p>
        </p:txBody>
      </p:sp>
      <p:sp>
        <p:nvSpPr>
          <p:cNvPr id="10" name="Tijdelijke aanduiding voor tekst 9">
            <a:extLst>
              <a:ext uri="{FF2B5EF4-FFF2-40B4-BE49-F238E27FC236}">
                <a16:creationId xmlns:a16="http://schemas.microsoft.com/office/drawing/2014/main" id="{D133FA2F-D56E-2960-D7CB-9A2D783C7D5C}"/>
              </a:ext>
            </a:extLst>
          </p:cNvPr>
          <p:cNvSpPr>
            <a:spLocks noGrp="1"/>
          </p:cNvSpPr>
          <p:nvPr>
            <p:ph type="body" sz="quarter" idx="12"/>
          </p:nvPr>
        </p:nvSpPr>
        <p:spPr/>
        <p:txBody>
          <a:bodyPr/>
          <a:lstStyle/>
          <a:p>
            <a:endParaRPr lang="nl-NL"/>
          </a:p>
        </p:txBody>
      </p:sp>
      <p:sp>
        <p:nvSpPr>
          <p:cNvPr id="11" name="Tijdelijke aanduiding voor tekst 10">
            <a:extLst>
              <a:ext uri="{FF2B5EF4-FFF2-40B4-BE49-F238E27FC236}">
                <a16:creationId xmlns:a16="http://schemas.microsoft.com/office/drawing/2014/main" id="{F8E24385-609A-E58D-021B-BE5C8908DA13}"/>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55488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03444A39-6010-215E-81FC-3995C3FD63A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0217" b="10217"/>
          <a:stretch/>
        </p:blipFill>
        <p:spPr>
          <a:xfrm>
            <a:off x="-756322" y="-787078"/>
            <a:ext cx="14660091" cy="8246301"/>
          </a:xfrm>
        </p:spPr>
      </p:pic>
      <p:sp>
        <p:nvSpPr>
          <p:cNvPr id="10" name="Titel 9">
            <a:extLst>
              <a:ext uri="{FF2B5EF4-FFF2-40B4-BE49-F238E27FC236}">
                <a16:creationId xmlns:a16="http://schemas.microsoft.com/office/drawing/2014/main" id="{3C3C8A0F-0751-D730-76F6-D40D1F735DF7}"/>
              </a:ext>
            </a:extLst>
          </p:cNvPr>
          <p:cNvSpPr>
            <a:spLocks noGrp="1"/>
          </p:cNvSpPr>
          <p:nvPr>
            <p:ph type="title"/>
          </p:nvPr>
        </p:nvSpPr>
        <p:spPr/>
        <p:txBody>
          <a:bodyPr/>
          <a:lstStyle/>
          <a:p>
            <a:endParaRPr lang="nl-NL"/>
          </a:p>
        </p:txBody>
      </p:sp>
      <p:sp>
        <p:nvSpPr>
          <p:cNvPr id="11" name="Tijdelijke aanduiding voor tekst 10">
            <a:extLst>
              <a:ext uri="{FF2B5EF4-FFF2-40B4-BE49-F238E27FC236}">
                <a16:creationId xmlns:a16="http://schemas.microsoft.com/office/drawing/2014/main" id="{FA144EF8-21E4-C74A-FFCD-5696B75F5252}"/>
              </a:ext>
            </a:extLst>
          </p:cNvPr>
          <p:cNvSpPr>
            <a:spLocks noGrp="1"/>
          </p:cNvSpPr>
          <p:nvPr>
            <p:ph type="body" sz="quarter" idx="12"/>
          </p:nvPr>
        </p:nvSpPr>
        <p:spPr/>
        <p:txBody>
          <a:bodyPr/>
          <a:lstStyle/>
          <a:p>
            <a:endParaRPr lang="nl-NL"/>
          </a:p>
        </p:txBody>
      </p:sp>
      <p:sp>
        <p:nvSpPr>
          <p:cNvPr id="12" name="Tijdelijke aanduiding voor tekst 11">
            <a:extLst>
              <a:ext uri="{FF2B5EF4-FFF2-40B4-BE49-F238E27FC236}">
                <a16:creationId xmlns:a16="http://schemas.microsoft.com/office/drawing/2014/main" id="{41349339-DFE6-36C6-A909-2C658A2D7170}"/>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2567908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id="{90AA0FFE-57D2-754A-A3C5-8C3F2B95E62D}"/>
              </a:ext>
            </a:extLst>
          </p:cNvPr>
          <p:cNvSpPr>
            <a:spLocks noGrp="1"/>
          </p:cNvSpPr>
          <p:nvPr>
            <p:ph type="body" sz="quarter" idx="11"/>
          </p:nvPr>
        </p:nvSpPr>
        <p:spPr/>
        <p:txBody>
          <a:bodyPr/>
          <a:lstStyle/>
          <a:p>
            <a:endParaRPr lang="nl-NL"/>
          </a:p>
        </p:txBody>
      </p:sp>
      <p:sp>
        <p:nvSpPr>
          <p:cNvPr id="7" name="Tijdelijke aanduiding voor tekst 6">
            <a:extLst>
              <a:ext uri="{FF2B5EF4-FFF2-40B4-BE49-F238E27FC236}">
                <a16:creationId xmlns:a16="http://schemas.microsoft.com/office/drawing/2014/main" id="{DCADB16E-5F21-0F46-BDE2-23546997F17A}"/>
              </a:ext>
            </a:extLst>
          </p:cNvPr>
          <p:cNvSpPr>
            <a:spLocks noGrp="1"/>
          </p:cNvSpPr>
          <p:nvPr>
            <p:ph type="body" sz="quarter" idx="13"/>
          </p:nvPr>
        </p:nvSpPr>
        <p:spPr/>
        <p:txBody>
          <a:bodyPr>
            <a:normAutofit fontScale="55000" lnSpcReduction="20000"/>
          </a:bodyPr>
          <a:lstStyle/>
          <a:p>
            <a:endParaRPr lang="nl-NL" dirty="0"/>
          </a:p>
        </p:txBody>
      </p:sp>
      <p:sp>
        <p:nvSpPr>
          <p:cNvPr id="5" name="Titel 4">
            <a:extLst>
              <a:ext uri="{FF2B5EF4-FFF2-40B4-BE49-F238E27FC236}">
                <a16:creationId xmlns:a16="http://schemas.microsoft.com/office/drawing/2014/main" id="{B84C89FA-34CC-954E-B826-CD9467244697}"/>
              </a:ext>
            </a:extLst>
          </p:cNvPr>
          <p:cNvSpPr>
            <a:spLocks noGrp="1"/>
          </p:cNvSpPr>
          <p:nvPr>
            <p:ph type="title"/>
          </p:nvPr>
        </p:nvSpPr>
        <p:spPr/>
        <p:txBody>
          <a:bodyPr/>
          <a:lstStyle/>
          <a:p>
            <a:r>
              <a:rPr lang="nl-NL" dirty="0"/>
              <a:t>Steenvlinder groep</a:t>
            </a:r>
          </a:p>
        </p:txBody>
      </p:sp>
      <p:pic>
        <p:nvPicPr>
          <p:cNvPr id="23" name="Afbeelding 22">
            <a:extLst>
              <a:ext uri="{FF2B5EF4-FFF2-40B4-BE49-F238E27FC236}">
                <a16:creationId xmlns:a16="http://schemas.microsoft.com/office/drawing/2014/main" id="{59794CD0-58B4-314A-9F54-F9A2ACEFA7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5150" y="2572719"/>
            <a:ext cx="2605936" cy="1880411"/>
          </a:xfrm>
          <a:prstGeom prst="rect">
            <a:avLst/>
          </a:prstGeom>
        </p:spPr>
      </p:pic>
      <p:pic>
        <p:nvPicPr>
          <p:cNvPr id="8" name="Afbeelding 7">
            <a:extLst>
              <a:ext uri="{FF2B5EF4-FFF2-40B4-BE49-F238E27FC236}">
                <a16:creationId xmlns:a16="http://schemas.microsoft.com/office/drawing/2014/main" id="{C68D6319-FCBE-464F-8F3F-E5D6EF81CB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6051" y="2684297"/>
            <a:ext cx="4347509" cy="1880411"/>
          </a:xfrm>
          <a:prstGeom prst="rect">
            <a:avLst/>
          </a:prstGeom>
        </p:spPr>
      </p:pic>
    </p:spTree>
    <p:extLst>
      <p:ext uri="{BB962C8B-B14F-4D97-AF65-F5344CB8AC3E}">
        <p14:creationId xmlns:p14="http://schemas.microsoft.com/office/powerpoint/2010/main" val="2195354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60A28D74-2F70-BC73-69EE-E86A852DEDD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7D7E0342-F958-DD54-43BB-551DE3FEF9AC}"/>
              </a:ext>
            </a:extLst>
          </p:cNvPr>
          <p:cNvSpPr>
            <a:spLocks noGrp="1"/>
          </p:cNvSpPr>
          <p:nvPr>
            <p:ph type="title"/>
          </p:nvPr>
        </p:nvSpPr>
        <p:spPr>
          <a:xfrm>
            <a:off x="658813" y="1177422"/>
            <a:ext cx="5760000" cy="1677382"/>
          </a:xfrm>
        </p:spPr>
        <p:txBody>
          <a:bodyPr/>
          <a:lstStyle/>
          <a:p>
            <a:r>
              <a:rPr lang="nl-NL" dirty="0"/>
              <a:t>Oogst startbijeenkomst</a:t>
            </a:r>
            <a:br>
              <a:rPr lang="nl-NL" dirty="0"/>
            </a:br>
            <a:r>
              <a:rPr lang="nl-NL" dirty="0"/>
              <a:t>14 juli 2022</a:t>
            </a:r>
          </a:p>
        </p:txBody>
      </p:sp>
      <p:sp>
        <p:nvSpPr>
          <p:cNvPr id="4" name="Tijdelijke aanduiding voor tekst 3">
            <a:extLst>
              <a:ext uri="{FF2B5EF4-FFF2-40B4-BE49-F238E27FC236}">
                <a16:creationId xmlns:a16="http://schemas.microsoft.com/office/drawing/2014/main" id="{422BC792-7E7A-1FFF-A130-BAFA9D6F045E}"/>
              </a:ext>
            </a:extLst>
          </p:cNvPr>
          <p:cNvSpPr>
            <a:spLocks noGrp="1"/>
          </p:cNvSpPr>
          <p:nvPr>
            <p:ph type="body" sz="quarter" idx="13"/>
          </p:nvPr>
        </p:nvSpPr>
        <p:spPr/>
        <p:txBody>
          <a:bodyPr>
            <a:normAutofit fontScale="55000" lnSpcReduction="20000"/>
          </a:bodyPr>
          <a:lstStyle/>
          <a:p>
            <a:endParaRPr lang="nl-NL"/>
          </a:p>
        </p:txBody>
      </p:sp>
      <p:sp>
        <p:nvSpPr>
          <p:cNvPr id="5" name="Tijdelijke aanduiding voor tekst 4">
            <a:extLst>
              <a:ext uri="{FF2B5EF4-FFF2-40B4-BE49-F238E27FC236}">
                <a16:creationId xmlns:a16="http://schemas.microsoft.com/office/drawing/2014/main" id="{AFACE0D3-B091-75E1-88BF-E4770A5F5633}"/>
              </a:ext>
            </a:extLst>
          </p:cNvPr>
          <p:cNvSpPr>
            <a:spLocks noGrp="1"/>
          </p:cNvSpPr>
          <p:nvPr>
            <p:ph type="body" sz="quarter" idx="14"/>
          </p:nvPr>
        </p:nvSpPr>
        <p:spPr/>
        <p:txBody>
          <a:bodyPr/>
          <a:lstStyle/>
          <a:p>
            <a:pPr marL="0" indent="0">
              <a:buNone/>
            </a:pPr>
            <a:endParaRPr lang="nl-NL" dirty="0"/>
          </a:p>
          <a:p>
            <a:endParaRPr lang="nl-NL" dirty="0"/>
          </a:p>
        </p:txBody>
      </p:sp>
    </p:spTree>
    <p:extLst>
      <p:ext uri="{BB962C8B-B14F-4D97-AF65-F5344CB8AC3E}">
        <p14:creationId xmlns:p14="http://schemas.microsoft.com/office/powerpoint/2010/main" val="1892587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7B34979E-0A34-108F-5442-643E96B7854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7253" t="516" r="28419" b="-1"/>
          <a:stretch/>
        </p:blipFill>
        <p:spPr>
          <a:xfrm>
            <a:off x="0" y="691200"/>
            <a:ext cx="5310142" cy="6166800"/>
          </a:xfrm>
        </p:spPr>
      </p:pic>
      <p:sp>
        <p:nvSpPr>
          <p:cNvPr id="3" name="Titel 2">
            <a:extLst>
              <a:ext uri="{FF2B5EF4-FFF2-40B4-BE49-F238E27FC236}">
                <a16:creationId xmlns:a16="http://schemas.microsoft.com/office/drawing/2014/main" id="{39AC73ED-D535-C276-6121-AC2A3E46120D}"/>
              </a:ext>
            </a:extLst>
          </p:cNvPr>
          <p:cNvSpPr>
            <a:spLocks noGrp="1"/>
          </p:cNvSpPr>
          <p:nvPr>
            <p:ph type="title"/>
          </p:nvPr>
        </p:nvSpPr>
        <p:spPr/>
        <p:txBody>
          <a:bodyPr/>
          <a:lstStyle/>
          <a:p>
            <a:r>
              <a:rPr lang="nl-NL" dirty="0"/>
              <a:t>Wensen</a:t>
            </a:r>
          </a:p>
        </p:txBody>
      </p:sp>
      <p:sp>
        <p:nvSpPr>
          <p:cNvPr id="4" name="Tijdelijke aanduiding voor tekst 3">
            <a:extLst>
              <a:ext uri="{FF2B5EF4-FFF2-40B4-BE49-F238E27FC236}">
                <a16:creationId xmlns:a16="http://schemas.microsoft.com/office/drawing/2014/main" id="{10C683F4-DA63-7F74-E115-FCC793B91BE3}"/>
              </a:ext>
            </a:extLst>
          </p:cNvPr>
          <p:cNvSpPr>
            <a:spLocks noGrp="1"/>
          </p:cNvSpPr>
          <p:nvPr>
            <p:ph type="body" sz="quarter" idx="11"/>
          </p:nvPr>
        </p:nvSpPr>
        <p:spPr/>
        <p:txBody>
          <a:bodyPr/>
          <a:lstStyle/>
          <a:p>
            <a:endParaRPr lang="nl-NL"/>
          </a:p>
        </p:txBody>
      </p:sp>
      <p:sp>
        <p:nvSpPr>
          <p:cNvPr id="5" name="Tijdelijke aanduiding voor tekst 4">
            <a:extLst>
              <a:ext uri="{FF2B5EF4-FFF2-40B4-BE49-F238E27FC236}">
                <a16:creationId xmlns:a16="http://schemas.microsoft.com/office/drawing/2014/main" id="{592BE80F-0055-1D9B-34B5-28F3B8576324}"/>
              </a:ext>
            </a:extLst>
          </p:cNvPr>
          <p:cNvSpPr>
            <a:spLocks noGrp="1"/>
          </p:cNvSpPr>
          <p:nvPr>
            <p:ph type="body" sz="quarter" idx="13"/>
          </p:nvPr>
        </p:nvSpPr>
        <p:spPr/>
        <p:txBody>
          <a:bodyPr>
            <a:normAutofit fontScale="55000" lnSpcReduction="20000"/>
          </a:bodyPr>
          <a:lstStyle/>
          <a:p>
            <a:endParaRPr lang="nl-NL"/>
          </a:p>
        </p:txBody>
      </p:sp>
      <p:sp>
        <p:nvSpPr>
          <p:cNvPr id="6" name="Tijdelijke aanduiding voor tekst 5">
            <a:extLst>
              <a:ext uri="{FF2B5EF4-FFF2-40B4-BE49-F238E27FC236}">
                <a16:creationId xmlns:a16="http://schemas.microsoft.com/office/drawing/2014/main" id="{49CCBAEE-A2D3-6998-9EC7-0594BEB189C1}"/>
              </a:ext>
            </a:extLst>
          </p:cNvPr>
          <p:cNvSpPr>
            <a:spLocks noGrp="1"/>
          </p:cNvSpPr>
          <p:nvPr>
            <p:ph type="body" sz="quarter" idx="14"/>
          </p:nvPr>
        </p:nvSpPr>
        <p:spPr/>
        <p:txBody>
          <a:bodyPr/>
          <a:lstStyle/>
          <a:p>
            <a:r>
              <a:rPr lang="nl-NL" dirty="0"/>
              <a:t>Voor starters/jongeren</a:t>
            </a:r>
          </a:p>
          <a:p>
            <a:r>
              <a:rPr lang="nl-NL" dirty="0"/>
              <a:t>Casco / zelf(af)bouw</a:t>
            </a:r>
          </a:p>
          <a:p>
            <a:r>
              <a:rPr lang="nl-NL" dirty="0"/>
              <a:t>Vooral koop</a:t>
            </a:r>
          </a:p>
          <a:p>
            <a:r>
              <a:rPr lang="nl-NL" dirty="0"/>
              <a:t>Duurzaam</a:t>
            </a:r>
          </a:p>
          <a:p>
            <a:r>
              <a:rPr lang="nl-NL" dirty="0"/>
              <a:t>“Rust van het dorp”</a:t>
            </a:r>
          </a:p>
        </p:txBody>
      </p:sp>
    </p:spTree>
    <p:extLst>
      <p:ext uri="{BB962C8B-B14F-4D97-AF65-F5344CB8AC3E}">
        <p14:creationId xmlns:p14="http://schemas.microsoft.com/office/powerpoint/2010/main" val="1146618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A09D89D-DB4D-2F19-BBDD-BFD8ED2C32BA}"/>
              </a:ext>
            </a:extLst>
          </p:cNvPr>
          <p:cNvSpPr>
            <a:spLocks noGrp="1"/>
          </p:cNvSpPr>
          <p:nvPr>
            <p:ph type="title"/>
          </p:nvPr>
        </p:nvSpPr>
        <p:spPr/>
        <p:txBody>
          <a:bodyPr/>
          <a:lstStyle/>
          <a:p>
            <a:r>
              <a:rPr lang="nl-NL" dirty="0"/>
              <a:t>“Altijd hier op school gezeten”</a:t>
            </a:r>
          </a:p>
        </p:txBody>
      </p:sp>
      <p:sp>
        <p:nvSpPr>
          <p:cNvPr id="7" name="Tijdelijke aanduiding voor tekst 6">
            <a:extLst>
              <a:ext uri="{FF2B5EF4-FFF2-40B4-BE49-F238E27FC236}">
                <a16:creationId xmlns:a16="http://schemas.microsoft.com/office/drawing/2014/main" id="{BF0529A3-E3DD-5F9E-5798-88451624B9C0}"/>
              </a:ext>
            </a:extLst>
          </p:cNvPr>
          <p:cNvSpPr>
            <a:spLocks noGrp="1"/>
          </p:cNvSpPr>
          <p:nvPr>
            <p:ph type="body" sz="quarter" idx="15"/>
          </p:nvPr>
        </p:nvSpPr>
        <p:spPr/>
        <p:txBody>
          <a:bodyPr>
            <a:normAutofit fontScale="55000" lnSpcReduction="20000"/>
          </a:bodyPr>
          <a:lstStyle/>
          <a:p>
            <a:endParaRPr lang="nl-NL"/>
          </a:p>
        </p:txBody>
      </p:sp>
    </p:spTree>
    <p:extLst>
      <p:ext uri="{BB962C8B-B14F-4D97-AF65-F5344CB8AC3E}">
        <p14:creationId xmlns:p14="http://schemas.microsoft.com/office/powerpoint/2010/main" val="2292488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73FFA3-01A1-47DB-DCF8-6CD490E13605}"/>
              </a:ext>
            </a:extLst>
          </p:cNvPr>
          <p:cNvSpPr>
            <a:spLocks noGrp="1"/>
          </p:cNvSpPr>
          <p:nvPr>
            <p:ph type="title"/>
          </p:nvPr>
        </p:nvSpPr>
        <p:spPr/>
        <p:txBody>
          <a:bodyPr/>
          <a:lstStyle/>
          <a:p>
            <a:r>
              <a:rPr lang="nl-NL" dirty="0"/>
              <a:t>Delen?</a:t>
            </a:r>
          </a:p>
        </p:txBody>
      </p:sp>
      <p:sp>
        <p:nvSpPr>
          <p:cNvPr id="3" name="Tijdelijke aanduiding voor tekst 2">
            <a:extLst>
              <a:ext uri="{FF2B5EF4-FFF2-40B4-BE49-F238E27FC236}">
                <a16:creationId xmlns:a16="http://schemas.microsoft.com/office/drawing/2014/main" id="{4EF5AE3B-222C-FE59-2C67-FDBE3F64F2FE}"/>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E2965A8A-AC39-F4B0-01D0-BFB6C2DD12E5}"/>
              </a:ext>
            </a:extLst>
          </p:cNvPr>
          <p:cNvSpPr>
            <a:spLocks noGrp="1"/>
          </p:cNvSpPr>
          <p:nvPr>
            <p:ph type="body" sz="quarter" idx="13"/>
          </p:nvPr>
        </p:nvSpPr>
        <p:spPr/>
        <p:txBody>
          <a:bodyPr>
            <a:normAutofit fontScale="55000" lnSpcReduction="20000"/>
          </a:bodyPr>
          <a:lstStyle/>
          <a:p>
            <a:endParaRPr lang="nl-NL"/>
          </a:p>
        </p:txBody>
      </p:sp>
      <p:sp>
        <p:nvSpPr>
          <p:cNvPr id="5" name="Tijdelijke aanduiding voor tekst 4">
            <a:extLst>
              <a:ext uri="{FF2B5EF4-FFF2-40B4-BE49-F238E27FC236}">
                <a16:creationId xmlns:a16="http://schemas.microsoft.com/office/drawing/2014/main" id="{F6EB4FEC-6FF8-85C7-26EC-1EEA9853076F}"/>
              </a:ext>
            </a:extLst>
          </p:cNvPr>
          <p:cNvSpPr>
            <a:spLocks noGrp="1"/>
          </p:cNvSpPr>
          <p:nvPr>
            <p:ph type="body" sz="quarter" idx="14"/>
          </p:nvPr>
        </p:nvSpPr>
        <p:spPr/>
        <p:txBody>
          <a:bodyPr/>
          <a:lstStyle/>
          <a:p>
            <a:r>
              <a:rPr lang="nl-NL" dirty="0"/>
              <a:t>Moestuinen</a:t>
            </a:r>
          </a:p>
          <a:p>
            <a:r>
              <a:rPr lang="nl-NL" dirty="0"/>
              <a:t>Auto</a:t>
            </a:r>
          </a:p>
          <a:p>
            <a:r>
              <a:rPr lang="nl-NL" dirty="0"/>
              <a:t>Klusruimte</a:t>
            </a:r>
          </a:p>
          <a:p>
            <a:r>
              <a:rPr lang="nl-NL" dirty="0"/>
              <a:t>Samenwerken</a:t>
            </a:r>
          </a:p>
          <a:p>
            <a:endParaRPr lang="nl-NL" dirty="0"/>
          </a:p>
          <a:p>
            <a:r>
              <a:rPr lang="nl-NL" dirty="0"/>
              <a:t>(Ook) privé tuin</a:t>
            </a:r>
          </a:p>
        </p:txBody>
      </p:sp>
      <p:pic>
        <p:nvPicPr>
          <p:cNvPr id="8" name="Tijdelijke aanduiding voor afbeelding 7">
            <a:extLst>
              <a:ext uri="{FF2B5EF4-FFF2-40B4-BE49-F238E27FC236}">
                <a16:creationId xmlns:a16="http://schemas.microsoft.com/office/drawing/2014/main" id="{B8DED469-6020-AC3A-4B25-F967F1A14D78}"/>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4700" r="4700"/>
          <a:stretch>
            <a:fillRect/>
          </a:stretch>
        </p:blipFill>
        <p:spPr/>
      </p:pic>
    </p:spTree>
    <p:extLst>
      <p:ext uri="{BB962C8B-B14F-4D97-AF65-F5344CB8AC3E}">
        <p14:creationId xmlns:p14="http://schemas.microsoft.com/office/powerpoint/2010/main" val="3548498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6F325FD-54D2-5782-D8A1-A3E4F83C2740}"/>
              </a:ext>
            </a:extLst>
          </p:cNvPr>
          <p:cNvSpPr>
            <a:spLocks noGrp="1"/>
          </p:cNvSpPr>
          <p:nvPr>
            <p:ph type="title"/>
          </p:nvPr>
        </p:nvSpPr>
        <p:spPr/>
        <p:txBody>
          <a:bodyPr/>
          <a:lstStyle/>
          <a:p>
            <a:r>
              <a:rPr lang="nl-NL" dirty="0"/>
              <a:t>Aandachtspunten</a:t>
            </a:r>
          </a:p>
        </p:txBody>
      </p:sp>
      <p:sp>
        <p:nvSpPr>
          <p:cNvPr id="21" name="Tijdelijke aanduiding voor tekst 20">
            <a:extLst>
              <a:ext uri="{FF2B5EF4-FFF2-40B4-BE49-F238E27FC236}">
                <a16:creationId xmlns:a16="http://schemas.microsoft.com/office/drawing/2014/main" id="{91B8CDC3-AC27-FDA4-330A-64B81CE98BAF}"/>
              </a:ext>
            </a:extLst>
          </p:cNvPr>
          <p:cNvSpPr>
            <a:spLocks noGrp="1"/>
          </p:cNvSpPr>
          <p:nvPr>
            <p:ph type="body" sz="quarter" idx="11"/>
          </p:nvPr>
        </p:nvSpPr>
        <p:spPr/>
        <p:txBody>
          <a:bodyPr/>
          <a:lstStyle/>
          <a:p>
            <a:endParaRPr lang="nl-NL" dirty="0"/>
          </a:p>
        </p:txBody>
      </p:sp>
      <p:sp>
        <p:nvSpPr>
          <p:cNvPr id="5" name="Tijdelijke aanduiding voor tekst 4">
            <a:extLst>
              <a:ext uri="{FF2B5EF4-FFF2-40B4-BE49-F238E27FC236}">
                <a16:creationId xmlns:a16="http://schemas.microsoft.com/office/drawing/2014/main" id="{073CFB8E-4D31-5519-710E-F0DE0C5C8F36}"/>
              </a:ext>
            </a:extLst>
          </p:cNvPr>
          <p:cNvSpPr>
            <a:spLocks noGrp="1"/>
          </p:cNvSpPr>
          <p:nvPr>
            <p:ph type="body" sz="quarter" idx="13"/>
          </p:nvPr>
        </p:nvSpPr>
        <p:spPr/>
        <p:txBody>
          <a:bodyPr>
            <a:normAutofit fontScale="55000" lnSpcReduction="20000"/>
          </a:bodyPr>
          <a:lstStyle/>
          <a:p>
            <a:endParaRPr lang="nl-NL" dirty="0"/>
          </a:p>
        </p:txBody>
      </p:sp>
      <p:sp>
        <p:nvSpPr>
          <p:cNvPr id="22" name="Tijdelijke aanduiding voor tekst 21">
            <a:extLst>
              <a:ext uri="{FF2B5EF4-FFF2-40B4-BE49-F238E27FC236}">
                <a16:creationId xmlns:a16="http://schemas.microsoft.com/office/drawing/2014/main" id="{2E030A0E-5AA5-875D-19AD-F13911B96E1F}"/>
              </a:ext>
            </a:extLst>
          </p:cNvPr>
          <p:cNvSpPr>
            <a:spLocks noGrp="1"/>
          </p:cNvSpPr>
          <p:nvPr>
            <p:ph type="body" sz="quarter" idx="14"/>
          </p:nvPr>
        </p:nvSpPr>
        <p:spPr/>
        <p:txBody>
          <a:bodyPr/>
          <a:lstStyle/>
          <a:p>
            <a:r>
              <a:rPr lang="nl-NL" dirty="0"/>
              <a:t>Betaalbaarheid</a:t>
            </a:r>
          </a:p>
          <a:p>
            <a:r>
              <a:rPr lang="nl-NL" dirty="0"/>
              <a:t>Snelheid</a:t>
            </a:r>
          </a:p>
          <a:p>
            <a:r>
              <a:rPr lang="nl-NL" dirty="0"/>
              <a:t>Toewijzing</a:t>
            </a:r>
          </a:p>
          <a:p>
            <a:endParaRPr lang="nl-NL" dirty="0"/>
          </a:p>
        </p:txBody>
      </p:sp>
      <p:pic>
        <p:nvPicPr>
          <p:cNvPr id="28" name="Tijdelijke aanduiding voor afbeelding 24">
            <a:extLst>
              <a:ext uri="{FF2B5EF4-FFF2-40B4-BE49-F238E27FC236}">
                <a16:creationId xmlns:a16="http://schemas.microsoft.com/office/drawing/2014/main" id="{FE8B0DB7-9C1A-FED7-6819-F9637237F2D7}"/>
              </a:ext>
            </a:extLst>
          </p:cNvPr>
          <p:cNvPicPr>
            <a:picLocks noChangeAspect="1"/>
          </p:cNvPicPr>
          <p:nvPr/>
        </p:nvPicPr>
        <p:blipFill rotWithShape="1">
          <a:blip r:embed="rId2">
            <a:extLst>
              <a:ext uri="{28A0092B-C50C-407E-A947-70E740481C1C}">
                <a14:useLocalDpi xmlns:a14="http://schemas.microsoft.com/office/drawing/2010/main" val="0"/>
              </a:ext>
            </a:extLst>
          </a:blip>
          <a:srcRect l="5001" r="33882"/>
          <a:stretch/>
        </p:blipFill>
        <p:spPr>
          <a:xfrm rot="5400000">
            <a:off x="7241476" y="895154"/>
            <a:ext cx="3857624" cy="4733815"/>
          </a:xfrm>
          <a:prstGeom prst="rect">
            <a:avLst/>
          </a:prstGeom>
          <a:solidFill>
            <a:schemeClr val="bg1">
              <a:lumMod val="95000"/>
            </a:schemeClr>
          </a:solidFill>
        </p:spPr>
      </p:pic>
    </p:spTree>
    <p:extLst>
      <p:ext uri="{BB962C8B-B14F-4D97-AF65-F5344CB8AC3E}">
        <p14:creationId xmlns:p14="http://schemas.microsoft.com/office/powerpoint/2010/main" val="400589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60A28D74-2F70-BC73-69EE-E86A852DEDD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7D7E0342-F958-DD54-43BB-551DE3FEF9AC}"/>
              </a:ext>
            </a:extLst>
          </p:cNvPr>
          <p:cNvSpPr>
            <a:spLocks noGrp="1"/>
          </p:cNvSpPr>
          <p:nvPr>
            <p:ph type="title"/>
          </p:nvPr>
        </p:nvSpPr>
        <p:spPr>
          <a:xfrm>
            <a:off x="658813" y="1177422"/>
            <a:ext cx="5760000" cy="1123384"/>
          </a:xfrm>
        </p:spPr>
        <p:txBody>
          <a:bodyPr/>
          <a:lstStyle/>
          <a:p>
            <a:r>
              <a:rPr lang="nl-NL" dirty="0"/>
              <a:t>Uitgangspunten gemeente</a:t>
            </a:r>
          </a:p>
        </p:txBody>
      </p:sp>
      <p:sp>
        <p:nvSpPr>
          <p:cNvPr id="4" name="Tijdelijke aanduiding voor tekst 3">
            <a:extLst>
              <a:ext uri="{FF2B5EF4-FFF2-40B4-BE49-F238E27FC236}">
                <a16:creationId xmlns:a16="http://schemas.microsoft.com/office/drawing/2014/main" id="{422BC792-7E7A-1FFF-A130-BAFA9D6F045E}"/>
              </a:ext>
            </a:extLst>
          </p:cNvPr>
          <p:cNvSpPr>
            <a:spLocks noGrp="1"/>
          </p:cNvSpPr>
          <p:nvPr>
            <p:ph type="body" sz="quarter" idx="13"/>
          </p:nvPr>
        </p:nvSpPr>
        <p:spPr/>
        <p:txBody>
          <a:bodyPr>
            <a:normAutofit fontScale="55000" lnSpcReduction="20000"/>
          </a:bodyPr>
          <a:lstStyle/>
          <a:p>
            <a:endParaRPr lang="nl-NL"/>
          </a:p>
        </p:txBody>
      </p:sp>
      <p:sp>
        <p:nvSpPr>
          <p:cNvPr id="5" name="Tijdelijke aanduiding voor tekst 4">
            <a:extLst>
              <a:ext uri="{FF2B5EF4-FFF2-40B4-BE49-F238E27FC236}">
                <a16:creationId xmlns:a16="http://schemas.microsoft.com/office/drawing/2014/main" id="{AFACE0D3-B091-75E1-88BF-E4770A5F5633}"/>
              </a:ext>
            </a:extLst>
          </p:cNvPr>
          <p:cNvSpPr>
            <a:spLocks noGrp="1"/>
          </p:cNvSpPr>
          <p:nvPr>
            <p:ph type="body" sz="quarter" idx="14"/>
          </p:nvPr>
        </p:nvSpPr>
        <p:spPr/>
        <p:txBody>
          <a:bodyPr/>
          <a:lstStyle/>
          <a:p>
            <a:r>
              <a:rPr lang="nl-NL" dirty="0"/>
              <a:t>Behoud bestaande hoofdgebouw</a:t>
            </a:r>
          </a:p>
          <a:p>
            <a:r>
              <a:rPr lang="nl-NL" dirty="0"/>
              <a:t>Aanbouwen mogelijk (passende stijl)</a:t>
            </a:r>
          </a:p>
          <a:p>
            <a:r>
              <a:rPr lang="nl-NL" dirty="0"/>
              <a:t>Vervangende nieuwbouw voor achtergebouw mogelijk</a:t>
            </a:r>
          </a:p>
          <a:p>
            <a:r>
              <a:rPr lang="nl-NL" dirty="0"/>
              <a:t>Bijzondere woonvorm</a:t>
            </a:r>
          </a:p>
          <a:p>
            <a:r>
              <a:rPr lang="nl-NL" dirty="0"/>
              <a:t>Betaalbare woningen</a:t>
            </a:r>
          </a:p>
          <a:p>
            <a:r>
              <a:rPr lang="nl-NL" dirty="0"/>
              <a:t>Voorkeur voor starters</a:t>
            </a:r>
          </a:p>
          <a:p>
            <a:endParaRPr lang="nl-NL" dirty="0"/>
          </a:p>
          <a:p>
            <a:endParaRPr lang="nl-NL" dirty="0"/>
          </a:p>
        </p:txBody>
      </p:sp>
    </p:spTree>
    <p:extLst>
      <p:ext uri="{BB962C8B-B14F-4D97-AF65-F5344CB8AC3E}">
        <p14:creationId xmlns:p14="http://schemas.microsoft.com/office/powerpoint/2010/main" val="1257348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CF78FC-4092-BF43-B54C-BA5B693A991D}"/>
              </a:ext>
            </a:extLst>
          </p:cNvPr>
          <p:cNvSpPr>
            <a:spLocks noGrp="1"/>
          </p:cNvSpPr>
          <p:nvPr>
            <p:ph type="title"/>
          </p:nvPr>
        </p:nvSpPr>
        <p:spPr/>
        <p:txBody>
          <a:bodyPr/>
          <a:lstStyle/>
          <a:p>
            <a:r>
              <a:rPr lang="nl-NL" dirty="0"/>
              <a:t>Vanavond	</a:t>
            </a:r>
          </a:p>
        </p:txBody>
      </p:sp>
      <p:sp>
        <p:nvSpPr>
          <p:cNvPr id="7" name="Tijdelijke aanduiding voor tekst 6">
            <a:extLst>
              <a:ext uri="{FF2B5EF4-FFF2-40B4-BE49-F238E27FC236}">
                <a16:creationId xmlns:a16="http://schemas.microsoft.com/office/drawing/2014/main" id="{59ABDD98-FD74-1178-A733-39DC297E91B4}"/>
              </a:ext>
            </a:extLst>
          </p:cNvPr>
          <p:cNvSpPr>
            <a:spLocks noGrp="1"/>
          </p:cNvSpPr>
          <p:nvPr>
            <p:ph type="body" sz="quarter" idx="11"/>
          </p:nvPr>
        </p:nvSpPr>
        <p:spPr/>
        <p:txBody>
          <a:bodyPr/>
          <a:lstStyle/>
          <a:p>
            <a:endParaRPr lang="nl-NL"/>
          </a:p>
        </p:txBody>
      </p:sp>
      <p:sp>
        <p:nvSpPr>
          <p:cNvPr id="8" name="Tijdelijke aanduiding voor tekst 7">
            <a:extLst>
              <a:ext uri="{FF2B5EF4-FFF2-40B4-BE49-F238E27FC236}">
                <a16:creationId xmlns:a16="http://schemas.microsoft.com/office/drawing/2014/main" id="{5C8A706A-4859-9340-DE25-895B59B32C77}"/>
              </a:ext>
            </a:extLst>
          </p:cNvPr>
          <p:cNvSpPr>
            <a:spLocks noGrp="1"/>
          </p:cNvSpPr>
          <p:nvPr>
            <p:ph type="body" sz="quarter" idx="13"/>
          </p:nvPr>
        </p:nvSpPr>
        <p:spPr/>
        <p:txBody>
          <a:bodyPr>
            <a:normAutofit fontScale="55000" lnSpcReduction="20000"/>
          </a:bodyPr>
          <a:lstStyle/>
          <a:p>
            <a:endParaRPr lang="nl-NL"/>
          </a:p>
        </p:txBody>
      </p:sp>
      <p:sp>
        <p:nvSpPr>
          <p:cNvPr id="6" name="Tijdelijke aanduiding voor tekst 5">
            <a:extLst>
              <a:ext uri="{FF2B5EF4-FFF2-40B4-BE49-F238E27FC236}">
                <a16:creationId xmlns:a16="http://schemas.microsoft.com/office/drawing/2014/main" id="{9670A7E3-B074-06DB-A5FB-3D17D54685A9}"/>
              </a:ext>
            </a:extLst>
          </p:cNvPr>
          <p:cNvSpPr>
            <a:spLocks noGrp="1"/>
          </p:cNvSpPr>
          <p:nvPr>
            <p:ph type="body" sz="quarter" idx="14"/>
          </p:nvPr>
        </p:nvSpPr>
        <p:spPr/>
        <p:txBody>
          <a:bodyPr>
            <a:normAutofit fontScale="92500" lnSpcReduction="10000"/>
          </a:bodyPr>
          <a:lstStyle/>
          <a:p>
            <a:pPr marL="0" indent="0">
              <a:buNone/>
            </a:pPr>
            <a:r>
              <a:rPr lang="nl-NL" dirty="0"/>
              <a:t>In paar groepjes verder doorpraten:</a:t>
            </a:r>
          </a:p>
          <a:p>
            <a:endParaRPr lang="nl-NL" u="sng" dirty="0"/>
          </a:p>
          <a:p>
            <a:r>
              <a:rPr lang="nl-NL" u="sng" dirty="0"/>
              <a:t>Programma</a:t>
            </a:r>
            <a:r>
              <a:rPr lang="nl-NL" dirty="0"/>
              <a:t> “bijzondere woonvorm”: inspiratiebeelden (samen wonen, collectieve voorzieningen, duurzaam bouwen, </a:t>
            </a:r>
            <a:r>
              <a:rPr lang="nl-NL" dirty="0" err="1"/>
              <a:t>natuurinclusief</a:t>
            </a:r>
            <a:r>
              <a:rPr lang="nl-NL" dirty="0"/>
              <a:t> etc.)</a:t>
            </a:r>
          </a:p>
          <a:p>
            <a:r>
              <a:rPr lang="nl-NL" u="sng" dirty="0"/>
              <a:t>Plan</a:t>
            </a:r>
            <a:r>
              <a:rPr lang="nl-NL" dirty="0"/>
              <a:t>: ontwerpschetsen (bestaand, aanbouwen, nieuwbouw)</a:t>
            </a:r>
          </a:p>
          <a:p>
            <a:r>
              <a:rPr lang="nl-NL" u="sng" dirty="0"/>
              <a:t>Proces</a:t>
            </a:r>
            <a:r>
              <a:rPr lang="nl-NL" dirty="0"/>
              <a:t>: zelf bouwen, samen bouwen, eigen regie of ontzorgd worden</a:t>
            </a:r>
          </a:p>
          <a:p>
            <a:pPr marL="0" indent="0">
              <a:buNone/>
            </a:pPr>
            <a:endParaRPr lang="nl-NL" dirty="0"/>
          </a:p>
          <a:p>
            <a:endParaRPr lang="nl-NL" dirty="0"/>
          </a:p>
          <a:p>
            <a:pPr marL="0" indent="0">
              <a:buNone/>
            </a:pPr>
            <a:endParaRPr lang="nl-NL" dirty="0"/>
          </a:p>
          <a:p>
            <a:endParaRPr lang="nl-NL" dirty="0"/>
          </a:p>
        </p:txBody>
      </p:sp>
      <p:pic>
        <p:nvPicPr>
          <p:cNvPr id="14" name="Afbeelding 13">
            <a:extLst>
              <a:ext uri="{FF2B5EF4-FFF2-40B4-BE49-F238E27FC236}">
                <a16:creationId xmlns:a16="http://schemas.microsoft.com/office/drawing/2014/main" id="{3F841863-D509-66A2-40B7-A8B9CA3D5CE3}"/>
              </a:ext>
            </a:extLst>
          </p:cNvPr>
          <p:cNvPicPr>
            <a:picLocks noChangeAspect="1"/>
          </p:cNvPicPr>
          <p:nvPr/>
        </p:nvPicPr>
        <p:blipFill rotWithShape="1">
          <a:blip r:embed="rId2">
            <a:extLst>
              <a:ext uri="{28A0092B-C50C-407E-A947-70E740481C1C}">
                <a14:useLocalDpi xmlns:a14="http://schemas.microsoft.com/office/drawing/2010/main" val="0"/>
              </a:ext>
            </a:extLst>
          </a:blip>
          <a:srcRect t="4811" b="4811"/>
          <a:stretch/>
        </p:blipFill>
        <p:spPr>
          <a:xfrm>
            <a:off x="7658247" y="3158037"/>
            <a:ext cx="3727153" cy="2549863"/>
          </a:xfrm>
          <a:prstGeom prst="rect">
            <a:avLst/>
          </a:prstGeom>
          <a:ln>
            <a:solidFill>
              <a:schemeClr val="accent1"/>
            </a:solidFill>
          </a:ln>
        </p:spPr>
      </p:pic>
      <p:pic>
        <p:nvPicPr>
          <p:cNvPr id="9" name="Afbeelding 8">
            <a:extLst>
              <a:ext uri="{FF2B5EF4-FFF2-40B4-BE49-F238E27FC236}">
                <a16:creationId xmlns:a16="http://schemas.microsoft.com/office/drawing/2014/main" id="{0FC32059-B7F6-8CC1-B72C-C546E9120890}"/>
              </a:ext>
            </a:extLst>
          </p:cNvPr>
          <p:cNvPicPr>
            <a:picLocks noChangeAspect="1"/>
          </p:cNvPicPr>
          <p:nvPr/>
        </p:nvPicPr>
        <p:blipFill rotWithShape="1">
          <a:blip r:embed="rId3">
            <a:extLst>
              <a:ext uri="{28A0092B-C50C-407E-A947-70E740481C1C}">
                <a14:useLocalDpi xmlns:a14="http://schemas.microsoft.com/office/drawing/2010/main" val="0"/>
              </a:ext>
            </a:extLst>
          </a:blip>
          <a:srcRect l="17112" r="17112"/>
          <a:stretch/>
        </p:blipFill>
        <p:spPr>
          <a:xfrm>
            <a:off x="7658248" y="347831"/>
            <a:ext cx="3727153" cy="2549863"/>
          </a:xfrm>
          <a:prstGeom prst="rect">
            <a:avLst/>
          </a:prstGeom>
          <a:ln>
            <a:solidFill>
              <a:schemeClr val="accent1"/>
            </a:solidFill>
          </a:ln>
        </p:spPr>
      </p:pic>
    </p:spTree>
    <p:extLst>
      <p:ext uri="{BB962C8B-B14F-4D97-AF65-F5344CB8AC3E}">
        <p14:creationId xmlns:p14="http://schemas.microsoft.com/office/powerpoint/2010/main" val="3293255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CF78FC-4092-BF43-B54C-BA5B693A991D}"/>
              </a:ext>
            </a:extLst>
          </p:cNvPr>
          <p:cNvSpPr>
            <a:spLocks noGrp="1"/>
          </p:cNvSpPr>
          <p:nvPr>
            <p:ph type="title"/>
          </p:nvPr>
        </p:nvSpPr>
        <p:spPr/>
        <p:txBody>
          <a:bodyPr/>
          <a:lstStyle/>
          <a:p>
            <a:r>
              <a:rPr lang="nl-NL" dirty="0"/>
              <a:t>Vanavond	</a:t>
            </a:r>
          </a:p>
        </p:txBody>
      </p:sp>
      <p:sp>
        <p:nvSpPr>
          <p:cNvPr id="7" name="Tijdelijke aanduiding voor tekst 6">
            <a:extLst>
              <a:ext uri="{FF2B5EF4-FFF2-40B4-BE49-F238E27FC236}">
                <a16:creationId xmlns:a16="http://schemas.microsoft.com/office/drawing/2014/main" id="{59ABDD98-FD74-1178-A733-39DC297E91B4}"/>
              </a:ext>
            </a:extLst>
          </p:cNvPr>
          <p:cNvSpPr>
            <a:spLocks noGrp="1"/>
          </p:cNvSpPr>
          <p:nvPr>
            <p:ph type="body" sz="quarter" idx="11"/>
          </p:nvPr>
        </p:nvSpPr>
        <p:spPr/>
        <p:txBody>
          <a:bodyPr/>
          <a:lstStyle/>
          <a:p>
            <a:endParaRPr lang="nl-NL"/>
          </a:p>
        </p:txBody>
      </p:sp>
      <p:sp>
        <p:nvSpPr>
          <p:cNvPr id="8" name="Tijdelijke aanduiding voor tekst 7">
            <a:extLst>
              <a:ext uri="{FF2B5EF4-FFF2-40B4-BE49-F238E27FC236}">
                <a16:creationId xmlns:a16="http://schemas.microsoft.com/office/drawing/2014/main" id="{5C8A706A-4859-9340-DE25-895B59B32C77}"/>
              </a:ext>
            </a:extLst>
          </p:cNvPr>
          <p:cNvSpPr>
            <a:spLocks noGrp="1"/>
          </p:cNvSpPr>
          <p:nvPr>
            <p:ph type="body" sz="quarter" idx="13"/>
          </p:nvPr>
        </p:nvSpPr>
        <p:spPr/>
        <p:txBody>
          <a:bodyPr>
            <a:normAutofit fontScale="55000" lnSpcReduction="20000"/>
          </a:bodyPr>
          <a:lstStyle/>
          <a:p>
            <a:endParaRPr lang="nl-NL"/>
          </a:p>
        </p:txBody>
      </p:sp>
      <p:sp>
        <p:nvSpPr>
          <p:cNvPr id="6" name="Tijdelijke aanduiding voor tekst 5">
            <a:extLst>
              <a:ext uri="{FF2B5EF4-FFF2-40B4-BE49-F238E27FC236}">
                <a16:creationId xmlns:a16="http://schemas.microsoft.com/office/drawing/2014/main" id="{9670A7E3-B074-06DB-A5FB-3D17D54685A9}"/>
              </a:ext>
            </a:extLst>
          </p:cNvPr>
          <p:cNvSpPr>
            <a:spLocks noGrp="1"/>
          </p:cNvSpPr>
          <p:nvPr>
            <p:ph type="body" sz="quarter" idx="14"/>
          </p:nvPr>
        </p:nvSpPr>
        <p:spPr/>
        <p:txBody>
          <a:bodyPr>
            <a:normAutofit/>
          </a:bodyPr>
          <a:lstStyle/>
          <a:p>
            <a:r>
              <a:rPr lang="nl-NL" u="sng" dirty="0"/>
              <a:t>Programma</a:t>
            </a:r>
            <a:r>
              <a:rPr lang="nl-NL" dirty="0"/>
              <a:t> “bijzondere woonvorm”: inspiratiebeelden (samen wonen, collectieve voorzieningen, duurzaam bouwen, </a:t>
            </a:r>
            <a:r>
              <a:rPr lang="nl-NL" dirty="0" err="1"/>
              <a:t>natuurinclusief</a:t>
            </a:r>
            <a:r>
              <a:rPr lang="nl-NL" dirty="0"/>
              <a:t> etc.)</a:t>
            </a:r>
          </a:p>
          <a:p>
            <a:pPr marL="0"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E2A7C1DE-3693-E7F1-3988-98437A445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8343" y="0"/>
            <a:ext cx="4863657" cy="6858000"/>
          </a:xfrm>
          <a:prstGeom prst="rect">
            <a:avLst/>
          </a:prstGeom>
        </p:spPr>
      </p:pic>
    </p:spTree>
    <p:extLst>
      <p:ext uri="{BB962C8B-B14F-4D97-AF65-F5344CB8AC3E}">
        <p14:creationId xmlns:p14="http://schemas.microsoft.com/office/powerpoint/2010/main" val="1459334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CF78FC-4092-BF43-B54C-BA5B693A991D}"/>
              </a:ext>
            </a:extLst>
          </p:cNvPr>
          <p:cNvSpPr>
            <a:spLocks noGrp="1"/>
          </p:cNvSpPr>
          <p:nvPr>
            <p:ph type="title"/>
          </p:nvPr>
        </p:nvSpPr>
        <p:spPr/>
        <p:txBody>
          <a:bodyPr/>
          <a:lstStyle/>
          <a:p>
            <a:r>
              <a:rPr lang="nl-NL" dirty="0"/>
              <a:t>Vanavond	</a:t>
            </a:r>
          </a:p>
        </p:txBody>
      </p:sp>
      <p:sp>
        <p:nvSpPr>
          <p:cNvPr id="7" name="Tijdelijke aanduiding voor tekst 6">
            <a:extLst>
              <a:ext uri="{FF2B5EF4-FFF2-40B4-BE49-F238E27FC236}">
                <a16:creationId xmlns:a16="http://schemas.microsoft.com/office/drawing/2014/main" id="{59ABDD98-FD74-1178-A733-39DC297E91B4}"/>
              </a:ext>
            </a:extLst>
          </p:cNvPr>
          <p:cNvSpPr>
            <a:spLocks noGrp="1"/>
          </p:cNvSpPr>
          <p:nvPr>
            <p:ph type="body" sz="quarter" idx="11"/>
          </p:nvPr>
        </p:nvSpPr>
        <p:spPr/>
        <p:txBody>
          <a:bodyPr/>
          <a:lstStyle/>
          <a:p>
            <a:endParaRPr lang="nl-NL"/>
          </a:p>
        </p:txBody>
      </p:sp>
      <p:sp>
        <p:nvSpPr>
          <p:cNvPr id="8" name="Tijdelijke aanduiding voor tekst 7">
            <a:extLst>
              <a:ext uri="{FF2B5EF4-FFF2-40B4-BE49-F238E27FC236}">
                <a16:creationId xmlns:a16="http://schemas.microsoft.com/office/drawing/2014/main" id="{5C8A706A-4859-9340-DE25-895B59B32C77}"/>
              </a:ext>
            </a:extLst>
          </p:cNvPr>
          <p:cNvSpPr>
            <a:spLocks noGrp="1"/>
          </p:cNvSpPr>
          <p:nvPr>
            <p:ph type="body" sz="quarter" idx="13"/>
          </p:nvPr>
        </p:nvSpPr>
        <p:spPr/>
        <p:txBody>
          <a:bodyPr>
            <a:normAutofit fontScale="55000" lnSpcReduction="20000"/>
          </a:bodyPr>
          <a:lstStyle/>
          <a:p>
            <a:endParaRPr lang="nl-NL"/>
          </a:p>
        </p:txBody>
      </p:sp>
      <p:sp>
        <p:nvSpPr>
          <p:cNvPr id="6" name="Tijdelijke aanduiding voor tekst 5">
            <a:extLst>
              <a:ext uri="{FF2B5EF4-FFF2-40B4-BE49-F238E27FC236}">
                <a16:creationId xmlns:a16="http://schemas.microsoft.com/office/drawing/2014/main" id="{9670A7E3-B074-06DB-A5FB-3D17D54685A9}"/>
              </a:ext>
            </a:extLst>
          </p:cNvPr>
          <p:cNvSpPr>
            <a:spLocks noGrp="1"/>
          </p:cNvSpPr>
          <p:nvPr>
            <p:ph type="body" sz="quarter" idx="14"/>
          </p:nvPr>
        </p:nvSpPr>
        <p:spPr/>
        <p:txBody>
          <a:bodyPr>
            <a:normAutofit/>
          </a:bodyPr>
          <a:lstStyle/>
          <a:p>
            <a:r>
              <a:rPr lang="nl-NL" u="sng" dirty="0"/>
              <a:t>Programma</a:t>
            </a:r>
            <a:r>
              <a:rPr lang="nl-NL" dirty="0"/>
              <a:t> “bijzondere woonvorm”: inspiratiebeelden (samen wonen, collectieve voorzieningen, duurzaam bouwen, </a:t>
            </a:r>
            <a:r>
              <a:rPr lang="nl-NL" dirty="0" err="1"/>
              <a:t>natuurinclusief</a:t>
            </a:r>
            <a:r>
              <a:rPr lang="nl-NL" dirty="0"/>
              <a:t> etc.)</a:t>
            </a:r>
          </a:p>
          <a:p>
            <a:pPr marL="0"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B08B3B2D-6E99-CA80-3742-46BD0702D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8343" y="0"/>
            <a:ext cx="4863657" cy="6858000"/>
          </a:xfrm>
          <a:prstGeom prst="rect">
            <a:avLst/>
          </a:prstGeom>
        </p:spPr>
      </p:pic>
    </p:spTree>
    <p:extLst>
      <p:ext uri="{BB962C8B-B14F-4D97-AF65-F5344CB8AC3E}">
        <p14:creationId xmlns:p14="http://schemas.microsoft.com/office/powerpoint/2010/main" val="3092849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CF78FC-4092-BF43-B54C-BA5B693A991D}"/>
              </a:ext>
            </a:extLst>
          </p:cNvPr>
          <p:cNvSpPr>
            <a:spLocks noGrp="1"/>
          </p:cNvSpPr>
          <p:nvPr>
            <p:ph type="title"/>
          </p:nvPr>
        </p:nvSpPr>
        <p:spPr/>
        <p:txBody>
          <a:bodyPr/>
          <a:lstStyle/>
          <a:p>
            <a:r>
              <a:rPr lang="nl-NL" dirty="0"/>
              <a:t>Vanavond	</a:t>
            </a:r>
          </a:p>
        </p:txBody>
      </p:sp>
      <p:sp>
        <p:nvSpPr>
          <p:cNvPr id="7" name="Tijdelijke aanduiding voor tekst 6">
            <a:extLst>
              <a:ext uri="{FF2B5EF4-FFF2-40B4-BE49-F238E27FC236}">
                <a16:creationId xmlns:a16="http://schemas.microsoft.com/office/drawing/2014/main" id="{59ABDD98-FD74-1178-A733-39DC297E91B4}"/>
              </a:ext>
            </a:extLst>
          </p:cNvPr>
          <p:cNvSpPr>
            <a:spLocks noGrp="1"/>
          </p:cNvSpPr>
          <p:nvPr>
            <p:ph type="body" sz="quarter" idx="11"/>
          </p:nvPr>
        </p:nvSpPr>
        <p:spPr/>
        <p:txBody>
          <a:bodyPr/>
          <a:lstStyle/>
          <a:p>
            <a:endParaRPr lang="nl-NL"/>
          </a:p>
        </p:txBody>
      </p:sp>
      <p:sp>
        <p:nvSpPr>
          <p:cNvPr id="8" name="Tijdelijke aanduiding voor tekst 7">
            <a:extLst>
              <a:ext uri="{FF2B5EF4-FFF2-40B4-BE49-F238E27FC236}">
                <a16:creationId xmlns:a16="http://schemas.microsoft.com/office/drawing/2014/main" id="{5C8A706A-4859-9340-DE25-895B59B32C77}"/>
              </a:ext>
            </a:extLst>
          </p:cNvPr>
          <p:cNvSpPr>
            <a:spLocks noGrp="1"/>
          </p:cNvSpPr>
          <p:nvPr>
            <p:ph type="body" sz="quarter" idx="13"/>
          </p:nvPr>
        </p:nvSpPr>
        <p:spPr/>
        <p:txBody>
          <a:bodyPr>
            <a:normAutofit fontScale="55000" lnSpcReduction="20000"/>
          </a:bodyPr>
          <a:lstStyle/>
          <a:p>
            <a:endParaRPr lang="nl-NL"/>
          </a:p>
        </p:txBody>
      </p:sp>
      <p:sp>
        <p:nvSpPr>
          <p:cNvPr id="6" name="Tijdelijke aanduiding voor tekst 5">
            <a:extLst>
              <a:ext uri="{FF2B5EF4-FFF2-40B4-BE49-F238E27FC236}">
                <a16:creationId xmlns:a16="http://schemas.microsoft.com/office/drawing/2014/main" id="{9670A7E3-B074-06DB-A5FB-3D17D54685A9}"/>
              </a:ext>
            </a:extLst>
          </p:cNvPr>
          <p:cNvSpPr>
            <a:spLocks noGrp="1"/>
          </p:cNvSpPr>
          <p:nvPr>
            <p:ph type="body" sz="quarter" idx="14"/>
          </p:nvPr>
        </p:nvSpPr>
        <p:spPr/>
        <p:txBody>
          <a:bodyPr>
            <a:normAutofit/>
          </a:bodyPr>
          <a:lstStyle/>
          <a:p>
            <a:r>
              <a:rPr lang="nl-NL" u="sng" dirty="0"/>
              <a:t>Plan</a:t>
            </a:r>
            <a:r>
              <a:rPr lang="nl-NL" dirty="0"/>
              <a:t>: ontwerpschetsen (bestaand, aanbouwen, nieuwbouw)</a:t>
            </a:r>
          </a:p>
          <a:p>
            <a:pPr marL="0" indent="0">
              <a:buNone/>
            </a:pPr>
            <a:endParaRPr lang="nl-NL" dirty="0"/>
          </a:p>
          <a:p>
            <a:endParaRPr lang="nl-NL" dirty="0"/>
          </a:p>
          <a:p>
            <a:pPr marL="0" indent="0">
              <a:buNone/>
            </a:pPr>
            <a:endParaRPr lang="nl-NL" dirty="0"/>
          </a:p>
          <a:p>
            <a:endParaRPr lang="nl-NL" dirty="0"/>
          </a:p>
        </p:txBody>
      </p:sp>
      <p:pic>
        <p:nvPicPr>
          <p:cNvPr id="4" name="Afbeelding 3" descr="Afbeelding met kaart&#10;&#10;Automatisch gegenereerde beschrijving">
            <a:extLst>
              <a:ext uri="{FF2B5EF4-FFF2-40B4-BE49-F238E27FC236}">
                <a16:creationId xmlns:a16="http://schemas.microsoft.com/office/drawing/2014/main" id="{AD67BA4E-5013-DF6B-9285-57719FBA9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8343" y="0"/>
            <a:ext cx="4863657" cy="6858000"/>
          </a:xfrm>
          <a:prstGeom prst="rect">
            <a:avLst/>
          </a:prstGeom>
        </p:spPr>
      </p:pic>
    </p:spTree>
    <p:extLst>
      <p:ext uri="{BB962C8B-B14F-4D97-AF65-F5344CB8AC3E}">
        <p14:creationId xmlns:p14="http://schemas.microsoft.com/office/powerpoint/2010/main" val="26098025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vloer, binnen, badkamer&#10;&#10;Automatisch gegenereerde beschrijving">
            <a:extLst>
              <a:ext uri="{FF2B5EF4-FFF2-40B4-BE49-F238E27FC236}">
                <a16:creationId xmlns:a16="http://schemas.microsoft.com/office/drawing/2014/main" id="{6CB32902-3B54-8D7A-9F8A-5DF9CE03E2D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b="-5152"/>
          <a:stretch/>
        </p:blipFill>
        <p:spPr>
          <a:xfrm>
            <a:off x="0" y="0"/>
            <a:ext cx="12192000" cy="6858000"/>
          </a:xfrm>
        </p:spPr>
      </p:pic>
      <p:sp>
        <p:nvSpPr>
          <p:cNvPr id="8" name="Tijdelijke aanduiding voor tekst 7">
            <a:extLst>
              <a:ext uri="{FF2B5EF4-FFF2-40B4-BE49-F238E27FC236}">
                <a16:creationId xmlns:a16="http://schemas.microsoft.com/office/drawing/2014/main" id="{30804FE0-BDCA-09C5-9893-52AE84455588}"/>
              </a:ext>
            </a:extLst>
          </p:cNvPr>
          <p:cNvSpPr>
            <a:spLocks noGrp="1"/>
          </p:cNvSpPr>
          <p:nvPr>
            <p:ph type="body" sz="quarter" idx="11"/>
          </p:nvPr>
        </p:nvSpPr>
        <p:spPr/>
        <p:txBody>
          <a:bodyPr/>
          <a:lstStyle/>
          <a:p>
            <a:endParaRPr lang="nl-NL"/>
          </a:p>
        </p:txBody>
      </p:sp>
      <p:sp>
        <p:nvSpPr>
          <p:cNvPr id="9" name="Tijdelijke aanduiding voor tekst 8">
            <a:extLst>
              <a:ext uri="{FF2B5EF4-FFF2-40B4-BE49-F238E27FC236}">
                <a16:creationId xmlns:a16="http://schemas.microsoft.com/office/drawing/2014/main" id="{5131EB96-538A-7E6B-2986-975F00B917A1}"/>
              </a:ext>
            </a:extLst>
          </p:cNvPr>
          <p:cNvSpPr>
            <a:spLocks noGrp="1"/>
          </p:cNvSpPr>
          <p:nvPr>
            <p:ph type="body" sz="quarter" idx="13"/>
          </p:nvPr>
        </p:nvSpPr>
        <p:spPr/>
        <p:txBody>
          <a:bodyPr>
            <a:normAutofit fontScale="55000" lnSpcReduction="20000"/>
          </a:bodyPr>
          <a:lstStyle/>
          <a:p>
            <a:endParaRPr lang="nl-NL"/>
          </a:p>
        </p:txBody>
      </p:sp>
      <p:sp>
        <p:nvSpPr>
          <p:cNvPr id="4" name="Titel 3">
            <a:extLst>
              <a:ext uri="{FF2B5EF4-FFF2-40B4-BE49-F238E27FC236}">
                <a16:creationId xmlns:a16="http://schemas.microsoft.com/office/drawing/2014/main" id="{7BA95A40-FC55-264F-847A-9AD61CAACB9E}"/>
              </a:ext>
            </a:extLst>
          </p:cNvPr>
          <p:cNvSpPr>
            <a:spLocks noGrp="1"/>
          </p:cNvSpPr>
          <p:nvPr>
            <p:ph type="title"/>
          </p:nvPr>
        </p:nvSpPr>
        <p:spPr>
          <a:effectLst>
            <a:outerShdw blurRad="50800" dist="38100" dir="5400000" algn="t" rotWithShape="0">
              <a:prstClr val="black">
                <a:alpha val="40000"/>
              </a:prstClr>
            </a:outerShdw>
          </a:effectLst>
        </p:spPr>
        <p:txBody>
          <a:bodyPr wrap="square" anchor="t">
            <a:noAutofit/>
          </a:bodyPr>
          <a:lstStyle/>
          <a:p>
            <a:r>
              <a:rPr lang="nl-NL"/>
              <a:t>Trotse </a:t>
            </a:r>
            <a:br>
              <a:rPr lang="nl-NL"/>
            </a:br>
            <a:r>
              <a:rPr lang="nl-NL"/>
              <a:t>bewoners</a:t>
            </a:r>
          </a:p>
        </p:txBody>
      </p:sp>
      <p:sp>
        <p:nvSpPr>
          <p:cNvPr id="15" name="Rechthoek 14">
            <a:extLst>
              <a:ext uri="{FF2B5EF4-FFF2-40B4-BE49-F238E27FC236}">
                <a16:creationId xmlns:a16="http://schemas.microsoft.com/office/drawing/2014/main" id="{86C81578-B77A-9A4D-94D5-D1AF0098B1BC}"/>
              </a:ext>
            </a:extLst>
          </p:cNvPr>
          <p:cNvSpPr/>
          <p:nvPr/>
        </p:nvSpPr>
        <p:spPr>
          <a:xfrm>
            <a:off x="7817062" y="5034102"/>
            <a:ext cx="2888610" cy="670953"/>
          </a:xfrm>
          <a:prstGeom prst="rect">
            <a:avLst/>
          </a:prstGeom>
        </p:spPr>
        <p:txBody>
          <a:bodyPr wrap="square">
            <a:spAutoFit/>
          </a:bodyPr>
          <a:lstStyle/>
          <a:p>
            <a:pPr>
              <a:lnSpc>
                <a:spcPct val="105000"/>
              </a:lnSpc>
            </a:pPr>
            <a:r>
              <a:rPr lang="nl-NL" sz="2000" u="sng" dirty="0">
                <a:solidFill>
                  <a:schemeClr val="bg1"/>
                </a:solidFill>
                <a:latin typeface="+mj-lt"/>
              </a:rPr>
              <a:t>Joep &amp; Iris</a:t>
            </a:r>
          </a:p>
          <a:p>
            <a:pPr>
              <a:lnSpc>
                <a:spcPct val="105000"/>
              </a:lnSpc>
            </a:pPr>
            <a:r>
              <a:rPr lang="nl-NL" sz="1600" dirty="0">
                <a:solidFill>
                  <a:schemeClr val="bg1"/>
                </a:solidFill>
                <a:latin typeface="Pluto Sans Regular" panose="02000000000000000000" pitchFamily="2" charset="77"/>
              </a:rPr>
              <a:t>Zelfbouwers Leiden</a:t>
            </a:r>
          </a:p>
        </p:txBody>
      </p:sp>
    </p:spTree>
    <p:extLst>
      <p:ext uri="{BB962C8B-B14F-4D97-AF65-F5344CB8AC3E}">
        <p14:creationId xmlns:p14="http://schemas.microsoft.com/office/powerpoint/2010/main" val="1663327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CF78FC-4092-BF43-B54C-BA5B693A991D}"/>
              </a:ext>
            </a:extLst>
          </p:cNvPr>
          <p:cNvSpPr>
            <a:spLocks noGrp="1"/>
          </p:cNvSpPr>
          <p:nvPr>
            <p:ph type="title"/>
          </p:nvPr>
        </p:nvSpPr>
        <p:spPr/>
        <p:txBody>
          <a:bodyPr/>
          <a:lstStyle/>
          <a:p>
            <a:r>
              <a:rPr lang="nl-NL" dirty="0"/>
              <a:t>Vanavond	</a:t>
            </a:r>
          </a:p>
        </p:txBody>
      </p:sp>
      <p:sp>
        <p:nvSpPr>
          <p:cNvPr id="7" name="Tijdelijke aanduiding voor tekst 6">
            <a:extLst>
              <a:ext uri="{FF2B5EF4-FFF2-40B4-BE49-F238E27FC236}">
                <a16:creationId xmlns:a16="http://schemas.microsoft.com/office/drawing/2014/main" id="{59ABDD98-FD74-1178-A733-39DC297E91B4}"/>
              </a:ext>
            </a:extLst>
          </p:cNvPr>
          <p:cNvSpPr>
            <a:spLocks noGrp="1"/>
          </p:cNvSpPr>
          <p:nvPr>
            <p:ph type="body" sz="quarter" idx="11"/>
          </p:nvPr>
        </p:nvSpPr>
        <p:spPr/>
        <p:txBody>
          <a:bodyPr/>
          <a:lstStyle/>
          <a:p>
            <a:endParaRPr lang="nl-NL"/>
          </a:p>
        </p:txBody>
      </p:sp>
      <p:sp>
        <p:nvSpPr>
          <p:cNvPr id="8" name="Tijdelijke aanduiding voor tekst 7">
            <a:extLst>
              <a:ext uri="{FF2B5EF4-FFF2-40B4-BE49-F238E27FC236}">
                <a16:creationId xmlns:a16="http://schemas.microsoft.com/office/drawing/2014/main" id="{5C8A706A-4859-9340-DE25-895B59B32C77}"/>
              </a:ext>
            </a:extLst>
          </p:cNvPr>
          <p:cNvSpPr>
            <a:spLocks noGrp="1"/>
          </p:cNvSpPr>
          <p:nvPr>
            <p:ph type="body" sz="quarter" idx="13"/>
          </p:nvPr>
        </p:nvSpPr>
        <p:spPr/>
        <p:txBody>
          <a:bodyPr>
            <a:normAutofit fontScale="55000" lnSpcReduction="20000"/>
          </a:bodyPr>
          <a:lstStyle/>
          <a:p>
            <a:endParaRPr lang="nl-NL"/>
          </a:p>
        </p:txBody>
      </p:sp>
      <p:sp>
        <p:nvSpPr>
          <p:cNvPr id="6" name="Tijdelijke aanduiding voor tekst 5">
            <a:extLst>
              <a:ext uri="{FF2B5EF4-FFF2-40B4-BE49-F238E27FC236}">
                <a16:creationId xmlns:a16="http://schemas.microsoft.com/office/drawing/2014/main" id="{9670A7E3-B074-06DB-A5FB-3D17D54685A9}"/>
              </a:ext>
            </a:extLst>
          </p:cNvPr>
          <p:cNvSpPr>
            <a:spLocks noGrp="1"/>
          </p:cNvSpPr>
          <p:nvPr>
            <p:ph type="body" sz="quarter" idx="14"/>
          </p:nvPr>
        </p:nvSpPr>
        <p:spPr/>
        <p:txBody>
          <a:bodyPr>
            <a:normAutofit/>
          </a:bodyPr>
          <a:lstStyle/>
          <a:p>
            <a:r>
              <a:rPr lang="nl-NL" u="sng" dirty="0"/>
              <a:t>Plan</a:t>
            </a:r>
            <a:r>
              <a:rPr lang="nl-NL" dirty="0"/>
              <a:t>: ontwerpschetsen (bestaand, aanbouwen, nieuwbouw)</a:t>
            </a:r>
          </a:p>
          <a:p>
            <a:pPr marL="0"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BAC8C4AE-03A1-EFC5-F6F3-DCCE75EA8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8343" y="0"/>
            <a:ext cx="4863657" cy="6858000"/>
          </a:xfrm>
          <a:prstGeom prst="rect">
            <a:avLst/>
          </a:prstGeom>
        </p:spPr>
      </p:pic>
    </p:spTree>
    <p:extLst>
      <p:ext uri="{BB962C8B-B14F-4D97-AF65-F5344CB8AC3E}">
        <p14:creationId xmlns:p14="http://schemas.microsoft.com/office/powerpoint/2010/main" val="2215522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CF78FC-4092-BF43-B54C-BA5B693A991D}"/>
              </a:ext>
            </a:extLst>
          </p:cNvPr>
          <p:cNvSpPr>
            <a:spLocks noGrp="1"/>
          </p:cNvSpPr>
          <p:nvPr>
            <p:ph type="title"/>
          </p:nvPr>
        </p:nvSpPr>
        <p:spPr/>
        <p:txBody>
          <a:bodyPr/>
          <a:lstStyle/>
          <a:p>
            <a:r>
              <a:rPr lang="nl-NL" dirty="0"/>
              <a:t>Vanavond	</a:t>
            </a:r>
          </a:p>
        </p:txBody>
      </p:sp>
      <p:sp>
        <p:nvSpPr>
          <p:cNvPr id="7" name="Tijdelijke aanduiding voor tekst 6">
            <a:extLst>
              <a:ext uri="{FF2B5EF4-FFF2-40B4-BE49-F238E27FC236}">
                <a16:creationId xmlns:a16="http://schemas.microsoft.com/office/drawing/2014/main" id="{59ABDD98-FD74-1178-A733-39DC297E91B4}"/>
              </a:ext>
            </a:extLst>
          </p:cNvPr>
          <p:cNvSpPr>
            <a:spLocks noGrp="1"/>
          </p:cNvSpPr>
          <p:nvPr>
            <p:ph type="body" sz="quarter" idx="11"/>
          </p:nvPr>
        </p:nvSpPr>
        <p:spPr/>
        <p:txBody>
          <a:bodyPr/>
          <a:lstStyle/>
          <a:p>
            <a:endParaRPr lang="nl-NL"/>
          </a:p>
        </p:txBody>
      </p:sp>
      <p:sp>
        <p:nvSpPr>
          <p:cNvPr id="8" name="Tijdelijke aanduiding voor tekst 7">
            <a:extLst>
              <a:ext uri="{FF2B5EF4-FFF2-40B4-BE49-F238E27FC236}">
                <a16:creationId xmlns:a16="http://schemas.microsoft.com/office/drawing/2014/main" id="{5C8A706A-4859-9340-DE25-895B59B32C77}"/>
              </a:ext>
            </a:extLst>
          </p:cNvPr>
          <p:cNvSpPr>
            <a:spLocks noGrp="1"/>
          </p:cNvSpPr>
          <p:nvPr>
            <p:ph type="body" sz="quarter" idx="13"/>
          </p:nvPr>
        </p:nvSpPr>
        <p:spPr/>
        <p:txBody>
          <a:bodyPr>
            <a:normAutofit fontScale="55000" lnSpcReduction="20000"/>
          </a:bodyPr>
          <a:lstStyle/>
          <a:p>
            <a:endParaRPr lang="nl-NL"/>
          </a:p>
        </p:txBody>
      </p:sp>
      <p:sp>
        <p:nvSpPr>
          <p:cNvPr id="6" name="Tijdelijke aanduiding voor tekst 5">
            <a:extLst>
              <a:ext uri="{FF2B5EF4-FFF2-40B4-BE49-F238E27FC236}">
                <a16:creationId xmlns:a16="http://schemas.microsoft.com/office/drawing/2014/main" id="{9670A7E3-B074-06DB-A5FB-3D17D54685A9}"/>
              </a:ext>
            </a:extLst>
          </p:cNvPr>
          <p:cNvSpPr>
            <a:spLocks noGrp="1"/>
          </p:cNvSpPr>
          <p:nvPr>
            <p:ph type="body" sz="quarter" idx="14"/>
          </p:nvPr>
        </p:nvSpPr>
        <p:spPr/>
        <p:txBody>
          <a:bodyPr>
            <a:normAutofit/>
          </a:bodyPr>
          <a:lstStyle/>
          <a:p>
            <a:r>
              <a:rPr lang="nl-NL" u="sng" dirty="0"/>
              <a:t>Proces</a:t>
            </a:r>
            <a:r>
              <a:rPr lang="nl-NL" dirty="0"/>
              <a:t>: zelf bouwen, samen bouwen, eigen regie of ontzorgd worden</a:t>
            </a:r>
          </a:p>
          <a:p>
            <a:pPr marL="0" indent="0">
              <a:buNone/>
            </a:pPr>
            <a:endParaRPr lang="nl-NL" dirty="0"/>
          </a:p>
          <a:p>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83836A79-629E-E9C9-8B0D-BA33871323E7}"/>
              </a:ext>
            </a:extLst>
          </p:cNvPr>
          <p:cNvPicPr>
            <a:picLocks noChangeAspect="1"/>
          </p:cNvPicPr>
          <p:nvPr/>
        </p:nvPicPr>
        <p:blipFill rotWithShape="1">
          <a:blip r:embed="rId2">
            <a:extLst>
              <a:ext uri="{28A0092B-C50C-407E-A947-70E740481C1C}">
                <a14:useLocalDpi xmlns:a14="http://schemas.microsoft.com/office/drawing/2010/main" val="0"/>
              </a:ext>
            </a:extLst>
          </a:blip>
          <a:srcRect l="2956" r="2956"/>
          <a:stretch/>
        </p:blipFill>
        <p:spPr>
          <a:xfrm>
            <a:off x="7772399" y="2807085"/>
            <a:ext cx="3498851" cy="2094461"/>
          </a:xfrm>
          <a:prstGeom prst="rect">
            <a:avLst/>
          </a:prstGeom>
          <a:ln>
            <a:solidFill>
              <a:schemeClr val="accent1"/>
            </a:solidFill>
          </a:ln>
        </p:spPr>
      </p:pic>
      <p:pic>
        <p:nvPicPr>
          <p:cNvPr id="5" name="Afbeelding 4">
            <a:extLst>
              <a:ext uri="{FF2B5EF4-FFF2-40B4-BE49-F238E27FC236}">
                <a16:creationId xmlns:a16="http://schemas.microsoft.com/office/drawing/2014/main" id="{2FE440C7-586E-7557-D31B-445B4F9E67B6}"/>
              </a:ext>
            </a:extLst>
          </p:cNvPr>
          <p:cNvPicPr>
            <a:picLocks noChangeAspect="1"/>
          </p:cNvPicPr>
          <p:nvPr/>
        </p:nvPicPr>
        <p:blipFill rotWithShape="1">
          <a:blip r:embed="rId3">
            <a:extLst>
              <a:ext uri="{28A0092B-C50C-407E-A947-70E740481C1C}">
                <a14:useLocalDpi xmlns:a14="http://schemas.microsoft.com/office/drawing/2010/main" val="0"/>
              </a:ext>
            </a:extLst>
          </a:blip>
          <a:srcRect t="5032" b="5032"/>
          <a:stretch/>
        </p:blipFill>
        <p:spPr>
          <a:xfrm>
            <a:off x="7772398" y="489200"/>
            <a:ext cx="3498851" cy="2094461"/>
          </a:xfrm>
          <a:prstGeom prst="rect">
            <a:avLst/>
          </a:prstGeom>
          <a:ln>
            <a:solidFill>
              <a:schemeClr val="accent1"/>
            </a:solidFill>
          </a:ln>
        </p:spPr>
      </p:pic>
    </p:spTree>
    <p:extLst>
      <p:ext uri="{BB962C8B-B14F-4D97-AF65-F5344CB8AC3E}">
        <p14:creationId xmlns:p14="http://schemas.microsoft.com/office/powerpoint/2010/main" val="20845644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CF78FC-4092-BF43-B54C-BA5B693A991D}"/>
              </a:ext>
            </a:extLst>
          </p:cNvPr>
          <p:cNvSpPr>
            <a:spLocks noGrp="1"/>
          </p:cNvSpPr>
          <p:nvPr>
            <p:ph type="title"/>
          </p:nvPr>
        </p:nvSpPr>
        <p:spPr/>
        <p:txBody>
          <a:bodyPr/>
          <a:lstStyle/>
          <a:p>
            <a:r>
              <a:rPr lang="nl-NL" dirty="0"/>
              <a:t>Vanavond	</a:t>
            </a:r>
          </a:p>
        </p:txBody>
      </p:sp>
      <p:sp>
        <p:nvSpPr>
          <p:cNvPr id="7" name="Tijdelijke aanduiding voor tekst 6">
            <a:extLst>
              <a:ext uri="{FF2B5EF4-FFF2-40B4-BE49-F238E27FC236}">
                <a16:creationId xmlns:a16="http://schemas.microsoft.com/office/drawing/2014/main" id="{59ABDD98-FD74-1178-A733-39DC297E91B4}"/>
              </a:ext>
            </a:extLst>
          </p:cNvPr>
          <p:cNvSpPr>
            <a:spLocks noGrp="1"/>
          </p:cNvSpPr>
          <p:nvPr>
            <p:ph type="body" sz="quarter" idx="11"/>
          </p:nvPr>
        </p:nvSpPr>
        <p:spPr/>
        <p:txBody>
          <a:bodyPr/>
          <a:lstStyle/>
          <a:p>
            <a:endParaRPr lang="nl-NL"/>
          </a:p>
        </p:txBody>
      </p:sp>
      <p:sp>
        <p:nvSpPr>
          <p:cNvPr id="8" name="Tijdelijke aanduiding voor tekst 7">
            <a:extLst>
              <a:ext uri="{FF2B5EF4-FFF2-40B4-BE49-F238E27FC236}">
                <a16:creationId xmlns:a16="http://schemas.microsoft.com/office/drawing/2014/main" id="{5C8A706A-4859-9340-DE25-895B59B32C77}"/>
              </a:ext>
            </a:extLst>
          </p:cNvPr>
          <p:cNvSpPr>
            <a:spLocks noGrp="1"/>
          </p:cNvSpPr>
          <p:nvPr>
            <p:ph type="body" sz="quarter" idx="13"/>
          </p:nvPr>
        </p:nvSpPr>
        <p:spPr/>
        <p:txBody>
          <a:bodyPr>
            <a:normAutofit fontScale="55000" lnSpcReduction="20000"/>
          </a:bodyPr>
          <a:lstStyle/>
          <a:p>
            <a:endParaRPr lang="nl-NL"/>
          </a:p>
        </p:txBody>
      </p:sp>
      <p:sp>
        <p:nvSpPr>
          <p:cNvPr id="6" name="Tijdelijke aanduiding voor tekst 5">
            <a:extLst>
              <a:ext uri="{FF2B5EF4-FFF2-40B4-BE49-F238E27FC236}">
                <a16:creationId xmlns:a16="http://schemas.microsoft.com/office/drawing/2014/main" id="{9670A7E3-B074-06DB-A5FB-3D17D54685A9}"/>
              </a:ext>
            </a:extLst>
          </p:cNvPr>
          <p:cNvSpPr>
            <a:spLocks noGrp="1"/>
          </p:cNvSpPr>
          <p:nvPr>
            <p:ph type="body" sz="quarter" idx="14"/>
          </p:nvPr>
        </p:nvSpPr>
        <p:spPr/>
        <p:txBody>
          <a:bodyPr>
            <a:normAutofit lnSpcReduction="10000"/>
          </a:bodyPr>
          <a:lstStyle/>
          <a:p>
            <a:pPr marL="0" indent="0">
              <a:buNone/>
            </a:pPr>
            <a:r>
              <a:rPr lang="nl-NL" dirty="0"/>
              <a:t>In paar groepjes verder doorpraten:</a:t>
            </a:r>
          </a:p>
          <a:p>
            <a:r>
              <a:rPr lang="nl-NL" dirty="0"/>
              <a:t>Waarom deze locatie interessant?</a:t>
            </a:r>
          </a:p>
          <a:p>
            <a:r>
              <a:rPr lang="nl-NL" dirty="0"/>
              <a:t>Welke woonwensen?</a:t>
            </a:r>
          </a:p>
          <a:p>
            <a:r>
              <a:rPr lang="nl-NL" dirty="0"/>
              <a:t>Welke collectieve voorzieningen?</a:t>
            </a:r>
          </a:p>
          <a:p>
            <a:r>
              <a:rPr lang="nl-NL" dirty="0"/>
              <a:t>Welke ideeën, aandachtspunten en zorgen zijn er?</a:t>
            </a:r>
          </a:p>
          <a:p>
            <a:r>
              <a:rPr lang="nl-NL" dirty="0"/>
              <a:t>Welk ontwikkelproces?</a:t>
            </a:r>
          </a:p>
          <a:p>
            <a:pPr marL="0" indent="0">
              <a:buNone/>
            </a:pPr>
            <a:r>
              <a:rPr lang="nl-NL" dirty="0"/>
              <a:t>Eind van de avond plenaire terugkoppeling</a:t>
            </a:r>
          </a:p>
          <a:p>
            <a:pPr marL="0" indent="0">
              <a:buNone/>
            </a:pPr>
            <a:endParaRPr lang="nl-NL" dirty="0"/>
          </a:p>
          <a:p>
            <a:endParaRPr lang="nl-NL" dirty="0"/>
          </a:p>
          <a:p>
            <a:pPr marL="0" indent="0">
              <a:buNone/>
            </a:pPr>
            <a:endParaRPr lang="nl-NL" dirty="0"/>
          </a:p>
          <a:p>
            <a:endParaRPr lang="nl-NL" dirty="0"/>
          </a:p>
        </p:txBody>
      </p:sp>
      <p:pic>
        <p:nvPicPr>
          <p:cNvPr id="5" name="Afbeelding 4">
            <a:extLst>
              <a:ext uri="{FF2B5EF4-FFF2-40B4-BE49-F238E27FC236}">
                <a16:creationId xmlns:a16="http://schemas.microsoft.com/office/drawing/2014/main" id="{71DE7C19-6F11-1791-07AE-0386CCA2432C}"/>
              </a:ext>
            </a:extLst>
          </p:cNvPr>
          <p:cNvPicPr>
            <a:picLocks noChangeAspect="1"/>
          </p:cNvPicPr>
          <p:nvPr/>
        </p:nvPicPr>
        <p:blipFill rotWithShape="1">
          <a:blip r:embed="rId2">
            <a:extLst>
              <a:ext uri="{28A0092B-C50C-407E-A947-70E740481C1C}">
                <a14:useLocalDpi xmlns:a14="http://schemas.microsoft.com/office/drawing/2010/main" val="0"/>
              </a:ext>
            </a:extLst>
          </a:blip>
          <a:srcRect l="1452" t="4665" b="4665"/>
          <a:stretch/>
        </p:blipFill>
        <p:spPr>
          <a:xfrm>
            <a:off x="7823200" y="2807085"/>
            <a:ext cx="3448050" cy="2094461"/>
          </a:xfrm>
          <a:prstGeom prst="rect">
            <a:avLst/>
          </a:prstGeom>
          <a:ln>
            <a:solidFill>
              <a:schemeClr val="accent1"/>
            </a:solidFill>
          </a:ln>
        </p:spPr>
      </p:pic>
      <p:pic>
        <p:nvPicPr>
          <p:cNvPr id="9" name="Afbeelding 8">
            <a:extLst>
              <a:ext uri="{FF2B5EF4-FFF2-40B4-BE49-F238E27FC236}">
                <a16:creationId xmlns:a16="http://schemas.microsoft.com/office/drawing/2014/main" id="{D36EEB73-9E14-E1C8-17F6-38D68A630E23}"/>
              </a:ext>
            </a:extLst>
          </p:cNvPr>
          <p:cNvPicPr>
            <a:picLocks noChangeAspect="1"/>
          </p:cNvPicPr>
          <p:nvPr/>
        </p:nvPicPr>
        <p:blipFill rotWithShape="1">
          <a:blip r:embed="rId3">
            <a:extLst>
              <a:ext uri="{28A0092B-C50C-407E-A947-70E740481C1C}">
                <a14:useLocalDpi xmlns:a14="http://schemas.microsoft.com/office/drawing/2010/main" val="0"/>
              </a:ext>
            </a:extLst>
          </a:blip>
          <a:srcRect t="4357" b="4357"/>
          <a:stretch/>
        </p:blipFill>
        <p:spPr>
          <a:xfrm>
            <a:off x="7823200" y="489200"/>
            <a:ext cx="3448050" cy="2094461"/>
          </a:xfrm>
          <a:prstGeom prst="rect">
            <a:avLst/>
          </a:prstGeom>
          <a:ln>
            <a:solidFill>
              <a:schemeClr val="accent1"/>
            </a:solidFill>
          </a:ln>
        </p:spPr>
      </p:pic>
    </p:spTree>
    <p:extLst>
      <p:ext uri="{BB962C8B-B14F-4D97-AF65-F5344CB8AC3E}">
        <p14:creationId xmlns:p14="http://schemas.microsoft.com/office/powerpoint/2010/main" val="7248617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CF78FC-4092-BF43-B54C-BA5B693A991D}"/>
              </a:ext>
            </a:extLst>
          </p:cNvPr>
          <p:cNvSpPr>
            <a:spLocks noGrp="1"/>
          </p:cNvSpPr>
          <p:nvPr>
            <p:ph type="title"/>
          </p:nvPr>
        </p:nvSpPr>
        <p:spPr>
          <a:xfrm>
            <a:off x="658813" y="1177422"/>
            <a:ext cx="5760000" cy="1123384"/>
          </a:xfrm>
        </p:spPr>
        <p:txBody>
          <a:bodyPr/>
          <a:lstStyle/>
          <a:p>
            <a:r>
              <a:rPr lang="nl-NL" dirty="0"/>
              <a:t>Terugkoppeling groepsgesprekken	</a:t>
            </a:r>
          </a:p>
        </p:txBody>
      </p:sp>
      <p:sp>
        <p:nvSpPr>
          <p:cNvPr id="7" name="Tijdelijke aanduiding voor tekst 6">
            <a:extLst>
              <a:ext uri="{FF2B5EF4-FFF2-40B4-BE49-F238E27FC236}">
                <a16:creationId xmlns:a16="http://schemas.microsoft.com/office/drawing/2014/main" id="{59ABDD98-FD74-1178-A733-39DC297E91B4}"/>
              </a:ext>
            </a:extLst>
          </p:cNvPr>
          <p:cNvSpPr>
            <a:spLocks noGrp="1"/>
          </p:cNvSpPr>
          <p:nvPr>
            <p:ph type="body" sz="quarter" idx="11"/>
          </p:nvPr>
        </p:nvSpPr>
        <p:spPr/>
        <p:txBody>
          <a:bodyPr/>
          <a:lstStyle/>
          <a:p>
            <a:endParaRPr lang="nl-NL"/>
          </a:p>
        </p:txBody>
      </p:sp>
      <p:sp>
        <p:nvSpPr>
          <p:cNvPr id="8" name="Tijdelijke aanduiding voor tekst 7">
            <a:extLst>
              <a:ext uri="{FF2B5EF4-FFF2-40B4-BE49-F238E27FC236}">
                <a16:creationId xmlns:a16="http://schemas.microsoft.com/office/drawing/2014/main" id="{5C8A706A-4859-9340-DE25-895B59B32C77}"/>
              </a:ext>
            </a:extLst>
          </p:cNvPr>
          <p:cNvSpPr>
            <a:spLocks noGrp="1"/>
          </p:cNvSpPr>
          <p:nvPr>
            <p:ph type="body" sz="quarter" idx="13"/>
          </p:nvPr>
        </p:nvSpPr>
        <p:spPr/>
        <p:txBody>
          <a:bodyPr>
            <a:normAutofit fontScale="55000" lnSpcReduction="20000"/>
          </a:bodyPr>
          <a:lstStyle/>
          <a:p>
            <a:endParaRPr lang="nl-NL"/>
          </a:p>
        </p:txBody>
      </p:sp>
      <p:sp>
        <p:nvSpPr>
          <p:cNvPr id="6" name="Tijdelijke aanduiding voor tekst 5">
            <a:extLst>
              <a:ext uri="{FF2B5EF4-FFF2-40B4-BE49-F238E27FC236}">
                <a16:creationId xmlns:a16="http://schemas.microsoft.com/office/drawing/2014/main" id="{9670A7E3-B074-06DB-A5FB-3D17D54685A9}"/>
              </a:ext>
            </a:extLst>
          </p:cNvPr>
          <p:cNvSpPr>
            <a:spLocks noGrp="1"/>
          </p:cNvSpPr>
          <p:nvPr>
            <p:ph type="body" sz="quarter" idx="14"/>
          </p:nvPr>
        </p:nvSpPr>
        <p:spPr/>
        <p:txBody>
          <a:bodyPr>
            <a:normAutofit/>
          </a:bodyPr>
          <a:lstStyle/>
          <a:p>
            <a:pPr marL="0" indent="0">
              <a:buNone/>
            </a:pPr>
            <a:endParaRPr lang="nl-NL" dirty="0"/>
          </a:p>
          <a:p>
            <a:endParaRPr lang="nl-NL" dirty="0"/>
          </a:p>
          <a:p>
            <a:pPr marL="0" indent="0">
              <a:buNone/>
            </a:pPr>
            <a:endParaRPr lang="nl-NL" dirty="0"/>
          </a:p>
          <a:p>
            <a:endParaRPr lang="nl-NL" dirty="0"/>
          </a:p>
        </p:txBody>
      </p:sp>
      <p:sp>
        <p:nvSpPr>
          <p:cNvPr id="5" name="Tijdelijke aanduiding voor tekst 5">
            <a:extLst>
              <a:ext uri="{FF2B5EF4-FFF2-40B4-BE49-F238E27FC236}">
                <a16:creationId xmlns:a16="http://schemas.microsoft.com/office/drawing/2014/main" id="{4AE05B7E-23F6-FCC7-9D61-C8E3C4B51038}"/>
              </a:ext>
            </a:extLst>
          </p:cNvPr>
          <p:cNvSpPr txBox="1">
            <a:spLocks/>
          </p:cNvSpPr>
          <p:nvPr/>
        </p:nvSpPr>
        <p:spPr>
          <a:xfrm>
            <a:off x="1460499" y="2933700"/>
            <a:ext cx="5121729" cy="2771775"/>
          </a:xfrm>
          <a:prstGeom prst="rect">
            <a:avLst/>
          </a:prstGeom>
        </p:spPr>
        <p:txBody>
          <a:bodyPr vert="horz" lIns="0" tIns="0" rIns="0" bIns="0" rtlCol="0">
            <a:normAutofit/>
          </a:bodyPr>
          <a:lstStyle>
            <a:lvl1pPr marL="266700" indent="-266700" algn="l" defTabSz="914400" rtl="0" eaLnBrk="1" latinLnBrk="0" hangingPunct="1">
              <a:lnSpc>
                <a:spcPct val="105000"/>
              </a:lnSpc>
              <a:spcBef>
                <a:spcPts val="0"/>
              </a:spcBef>
              <a:buClr>
                <a:schemeClr val="accent1"/>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t>Conclusies en samenvatting:</a:t>
            </a:r>
          </a:p>
          <a:p>
            <a:r>
              <a:rPr lang="nl-NL" dirty="0"/>
              <a:t>Programma: bijzondere woonvorm</a:t>
            </a:r>
          </a:p>
          <a:p>
            <a:r>
              <a:rPr lang="nl-NL" dirty="0"/>
              <a:t>Plan: ontwerpschetsen</a:t>
            </a:r>
          </a:p>
          <a:p>
            <a:r>
              <a:rPr lang="nl-NL" dirty="0"/>
              <a:t>Proces: zelf bouwen, samen of ontzorgd worden?</a:t>
            </a:r>
          </a:p>
          <a:p>
            <a:pPr marL="0" indent="0">
              <a:buFont typeface="Arial" panose="020B0604020202020204" pitchFamily="34" charset="0"/>
              <a:buNone/>
            </a:pPr>
            <a:endParaRPr lang="nl-NL" dirty="0"/>
          </a:p>
          <a:p>
            <a:endParaRPr lang="nl-NL" dirty="0"/>
          </a:p>
          <a:p>
            <a:pPr marL="0" indent="0">
              <a:buFont typeface="Arial" panose="020B0604020202020204" pitchFamily="34" charset="0"/>
              <a:buNone/>
            </a:pPr>
            <a:endParaRPr lang="nl-NL" dirty="0"/>
          </a:p>
          <a:p>
            <a:endParaRPr lang="nl-NL" dirty="0"/>
          </a:p>
        </p:txBody>
      </p:sp>
      <p:pic>
        <p:nvPicPr>
          <p:cNvPr id="9" name="Afbeelding 8">
            <a:extLst>
              <a:ext uri="{FF2B5EF4-FFF2-40B4-BE49-F238E27FC236}">
                <a16:creationId xmlns:a16="http://schemas.microsoft.com/office/drawing/2014/main" id="{11C4E966-FFE7-06ED-771E-1C82D5F191D7}"/>
              </a:ext>
            </a:extLst>
          </p:cNvPr>
          <p:cNvPicPr>
            <a:picLocks noChangeAspect="1"/>
          </p:cNvPicPr>
          <p:nvPr/>
        </p:nvPicPr>
        <p:blipFill rotWithShape="1">
          <a:blip r:embed="rId2">
            <a:extLst>
              <a:ext uri="{28A0092B-C50C-407E-A947-70E740481C1C}">
                <a14:useLocalDpi xmlns:a14="http://schemas.microsoft.com/office/drawing/2010/main" val="0"/>
              </a:ext>
            </a:extLst>
          </a:blip>
          <a:srcRect t="4357" b="4357"/>
          <a:stretch/>
        </p:blipFill>
        <p:spPr>
          <a:xfrm>
            <a:off x="7823200" y="2807085"/>
            <a:ext cx="3448050" cy="2094461"/>
          </a:xfrm>
          <a:prstGeom prst="rect">
            <a:avLst/>
          </a:prstGeom>
          <a:ln>
            <a:solidFill>
              <a:schemeClr val="accent1"/>
            </a:solidFill>
          </a:ln>
        </p:spPr>
      </p:pic>
    </p:spTree>
    <p:extLst>
      <p:ext uri="{BB962C8B-B14F-4D97-AF65-F5344CB8AC3E}">
        <p14:creationId xmlns:p14="http://schemas.microsoft.com/office/powerpoint/2010/main" val="9733839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9432EAC-3345-4EC5-4EEE-997DCB0E50A9}"/>
              </a:ext>
            </a:extLst>
          </p:cNvPr>
          <p:cNvSpPr>
            <a:spLocks noGrp="1"/>
          </p:cNvSpPr>
          <p:nvPr>
            <p:ph type="title"/>
          </p:nvPr>
        </p:nvSpPr>
        <p:spPr/>
        <p:txBody>
          <a:bodyPr/>
          <a:lstStyle/>
          <a:p>
            <a:r>
              <a:rPr lang="nl-NL" dirty="0"/>
              <a:t>Vervolgproces</a:t>
            </a:r>
          </a:p>
        </p:txBody>
      </p:sp>
      <p:sp>
        <p:nvSpPr>
          <p:cNvPr id="4" name="Tijdelijke aanduiding voor tekst 3">
            <a:extLst>
              <a:ext uri="{FF2B5EF4-FFF2-40B4-BE49-F238E27FC236}">
                <a16:creationId xmlns:a16="http://schemas.microsoft.com/office/drawing/2014/main" id="{CE68F75E-BFF2-CA0D-2654-A8D91DDB9D8A}"/>
              </a:ext>
            </a:extLst>
          </p:cNvPr>
          <p:cNvSpPr>
            <a:spLocks noGrp="1"/>
          </p:cNvSpPr>
          <p:nvPr>
            <p:ph type="body" sz="quarter" idx="11"/>
          </p:nvPr>
        </p:nvSpPr>
        <p:spPr/>
        <p:txBody>
          <a:bodyPr/>
          <a:lstStyle/>
          <a:p>
            <a:endParaRPr lang="nl-NL"/>
          </a:p>
        </p:txBody>
      </p:sp>
      <p:sp>
        <p:nvSpPr>
          <p:cNvPr id="5" name="Tijdelijke aanduiding voor tekst 4">
            <a:extLst>
              <a:ext uri="{FF2B5EF4-FFF2-40B4-BE49-F238E27FC236}">
                <a16:creationId xmlns:a16="http://schemas.microsoft.com/office/drawing/2014/main" id="{B32F431F-C0DD-B04B-BFF2-D3AC05A2C245}"/>
              </a:ext>
            </a:extLst>
          </p:cNvPr>
          <p:cNvSpPr>
            <a:spLocks noGrp="1"/>
          </p:cNvSpPr>
          <p:nvPr>
            <p:ph type="body" sz="quarter" idx="13"/>
          </p:nvPr>
        </p:nvSpPr>
        <p:spPr/>
        <p:txBody>
          <a:bodyPr>
            <a:normAutofit fontScale="55000" lnSpcReduction="20000"/>
          </a:bodyPr>
          <a:lstStyle/>
          <a:p>
            <a:endParaRPr lang="nl-NL"/>
          </a:p>
        </p:txBody>
      </p:sp>
      <p:sp>
        <p:nvSpPr>
          <p:cNvPr id="6" name="Tijdelijke aanduiding voor tekst 5">
            <a:extLst>
              <a:ext uri="{FF2B5EF4-FFF2-40B4-BE49-F238E27FC236}">
                <a16:creationId xmlns:a16="http://schemas.microsoft.com/office/drawing/2014/main" id="{1C46093C-06B7-5DF4-F36B-493273526037}"/>
              </a:ext>
            </a:extLst>
          </p:cNvPr>
          <p:cNvSpPr>
            <a:spLocks noGrp="1"/>
          </p:cNvSpPr>
          <p:nvPr>
            <p:ph type="body" sz="quarter" idx="14"/>
          </p:nvPr>
        </p:nvSpPr>
        <p:spPr/>
        <p:txBody>
          <a:bodyPr>
            <a:normAutofit fontScale="92500" lnSpcReduction="10000"/>
          </a:bodyPr>
          <a:lstStyle/>
          <a:p>
            <a:r>
              <a:rPr lang="nl-NL" dirty="0"/>
              <a:t>Verwerken input in voorstel(</a:t>
            </a:r>
            <a:r>
              <a:rPr lang="nl-NL" dirty="0" err="1"/>
              <a:t>len</a:t>
            </a:r>
            <a:r>
              <a:rPr lang="nl-NL" dirty="0"/>
              <a:t>) en terugkoppeling over ca. 1 maand</a:t>
            </a:r>
          </a:p>
          <a:p>
            <a:r>
              <a:rPr lang="nl-NL" dirty="0"/>
              <a:t>Vervolgbijeenkomst(en)</a:t>
            </a:r>
          </a:p>
          <a:p>
            <a:r>
              <a:rPr lang="nl-NL" dirty="0"/>
              <a:t>Plan ontwikkelen en kavelpaspoort met regels en randvoorwaarden</a:t>
            </a:r>
          </a:p>
          <a:p>
            <a:r>
              <a:rPr lang="nl-NL" dirty="0"/>
              <a:t>Dit in </a:t>
            </a:r>
            <a:r>
              <a:rPr lang="nl-NL" dirty="0" err="1"/>
              <a:t>ontwerp-bestemmingsplan</a:t>
            </a:r>
            <a:r>
              <a:rPr lang="nl-NL" dirty="0"/>
              <a:t> opnemen en procedure starten</a:t>
            </a:r>
          </a:p>
          <a:p>
            <a:r>
              <a:rPr lang="nl-NL" dirty="0"/>
              <a:t>Bouwplan (SO, VO, DO) en aanvraag Omgevingsvergunning</a:t>
            </a:r>
          </a:p>
          <a:p>
            <a:r>
              <a:rPr lang="nl-NL" dirty="0"/>
              <a:t>Uitvoering</a:t>
            </a:r>
          </a:p>
        </p:txBody>
      </p:sp>
      <p:pic>
        <p:nvPicPr>
          <p:cNvPr id="1026" name="Picture 2">
            <a:extLst>
              <a:ext uri="{FF2B5EF4-FFF2-40B4-BE49-F238E27FC236}">
                <a16:creationId xmlns:a16="http://schemas.microsoft.com/office/drawing/2014/main" id="{17385689-687A-5341-E732-2B596C3113DF}"/>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11" r="1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5488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man, gebouw, rijden, jong&#10;&#10;Automatisch gegenereerde beschrijving">
            <a:extLst>
              <a:ext uri="{FF2B5EF4-FFF2-40B4-BE49-F238E27FC236}">
                <a16:creationId xmlns:a16="http://schemas.microsoft.com/office/drawing/2014/main" id="{24BB3257-CE9C-C241-BDEC-EC11ED402A0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3" name="Tijdelijke aanduiding voor tekst 2">
            <a:extLst>
              <a:ext uri="{FF2B5EF4-FFF2-40B4-BE49-F238E27FC236}">
                <a16:creationId xmlns:a16="http://schemas.microsoft.com/office/drawing/2014/main" id="{8268C13E-9FEE-D54F-84E8-FF68CE0AFAE2}"/>
              </a:ext>
            </a:extLst>
          </p:cNvPr>
          <p:cNvSpPr>
            <a:spLocks noGrp="1"/>
          </p:cNvSpPr>
          <p:nvPr>
            <p:ph type="body" sz="quarter" idx="11"/>
          </p:nvPr>
        </p:nvSpPr>
        <p:spPr>
          <a:solidFill>
            <a:schemeClr val="accent1"/>
          </a:solidFill>
        </p:spPr>
        <p:txBody>
          <a:bodyPr/>
          <a:lstStyle/>
          <a:p>
            <a:endParaRPr lang="nl-NL"/>
          </a:p>
        </p:txBody>
      </p:sp>
      <p:sp>
        <p:nvSpPr>
          <p:cNvPr id="4" name="Titel 3">
            <a:extLst>
              <a:ext uri="{FF2B5EF4-FFF2-40B4-BE49-F238E27FC236}">
                <a16:creationId xmlns:a16="http://schemas.microsoft.com/office/drawing/2014/main" id="{7E883BFA-519B-7247-85C4-B4840060A991}"/>
              </a:ext>
            </a:extLst>
          </p:cNvPr>
          <p:cNvSpPr>
            <a:spLocks noGrp="1"/>
          </p:cNvSpPr>
          <p:nvPr>
            <p:ph type="ctrTitle"/>
          </p:nvPr>
        </p:nvSpPr>
        <p:spPr>
          <a:xfrm>
            <a:off x="694440" y="1989230"/>
            <a:ext cx="5928034" cy="2520000"/>
          </a:xfrm>
          <a:effectLst>
            <a:outerShdw blurRad="50800" dist="38100" dir="2700000" algn="tl" rotWithShape="0">
              <a:prstClr val="black">
                <a:alpha val="40000"/>
              </a:prstClr>
            </a:outerShdw>
          </a:effectLst>
        </p:spPr>
        <p:txBody>
          <a:bodyPr/>
          <a:lstStyle/>
          <a:p>
            <a:r>
              <a:rPr lang="nl-NL"/>
              <a:t>Samen iets moois gaan doen?</a:t>
            </a:r>
          </a:p>
        </p:txBody>
      </p:sp>
      <p:sp>
        <p:nvSpPr>
          <p:cNvPr id="5" name="Tijdelijke aanduiding voor tekst 4">
            <a:extLst>
              <a:ext uri="{FF2B5EF4-FFF2-40B4-BE49-F238E27FC236}">
                <a16:creationId xmlns:a16="http://schemas.microsoft.com/office/drawing/2014/main" id="{A9171D6A-E190-F947-988E-A73D1EB6285B}"/>
              </a:ext>
            </a:extLst>
          </p:cNvPr>
          <p:cNvSpPr>
            <a:spLocks noGrp="1"/>
          </p:cNvSpPr>
          <p:nvPr>
            <p:ph type="body" sz="quarter" idx="12"/>
          </p:nvPr>
        </p:nvSpPr>
        <p:spPr/>
        <p:txBody>
          <a:bodyPr/>
          <a:lstStyle/>
          <a:p>
            <a:endParaRPr lang="nl-NL"/>
          </a:p>
        </p:txBody>
      </p:sp>
      <p:sp>
        <p:nvSpPr>
          <p:cNvPr id="6" name="Tijdelijke aanduiding voor tekst 5">
            <a:extLst>
              <a:ext uri="{FF2B5EF4-FFF2-40B4-BE49-F238E27FC236}">
                <a16:creationId xmlns:a16="http://schemas.microsoft.com/office/drawing/2014/main" id="{68DB0EDE-ADB4-7942-993E-CF2B6A6870CA}"/>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4098447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F1EF030-C7F7-43C2-8CEF-6A4710D36B9A}"/>
              </a:ext>
            </a:extLst>
          </p:cNvPr>
          <p:cNvSpPr>
            <a:spLocks noGrp="1"/>
          </p:cNvSpPr>
          <p:nvPr>
            <p:ph type="body" sz="quarter" idx="15"/>
          </p:nvPr>
        </p:nvSpPr>
        <p:spPr/>
        <p:txBody>
          <a:bodyPr/>
          <a:lstStyle/>
          <a:p>
            <a:endParaRPr lang="nl-NL"/>
          </a:p>
        </p:txBody>
      </p:sp>
    </p:spTree>
    <p:extLst>
      <p:ext uri="{BB962C8B-B14F-4D97-AF65-F5344CB8AC3E}">
        <p14:creationId xmlns:p14="http://schemas.microsoft.com/office/powerpoint/2010/main" val="213276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persoon, tafel, mensen, groep&#10;&#10;Automatisch gegenereerde beschrijving">
            <a:extLst>
              <a:ext uri="{FF2B5EF4-FFF2-40B4-BE49-F238E27FC236}">
                <a16:creationId xmlns:a16="http://schemas.microsoft.com/office/drawing/2014/main" id="{2BE8CC27-F0E1-A847-B515-398A1453F13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noFill/>
        </p:spPr>
      </p:pic>
      <p:sp>
        <p:nvSpPr>
          <p:cNvPr id="21" name="Text Placeholder 2">
            <a:extLst>
              <a:ext uri="{FF2B5EF4-FFF2-40B4-BE49-F238E27FC236}">
                <a16:creationId xmlns:a16="http://schemas.microsoft.com/office/drawing/2014/main" id="{36F03B4E-4B0F-4290-B25B-B0CE6249176E}"/>
              </a:ext>
            </a:extLst>
          </p:cNvPr>
          <p:cNvSpPr>
            <a:spLocks noGrp="1"/>
          </p:cNvSpPr>
          <p:nvPr>
            <p:ph type="body" sz="quarter" idx="11"/>
          </p:nvPr>
        </p:nvSpPr>
        <p:spPr/>
        <p:txBody>
          <a:bodyPr/>
          <a:lstStyle/>
          <a:p>
            <a:endParaRPr lang="en-US"/>
          </a:p>
        </p:txBody>
      </p:sp>
      <p:sp>
        <p:nvSpPr>
          <p:cNvPr id="22" name="Text Placeholder 3">
            <a:extLst>
              <a:ext uri="{FF2B5EF4-FFF2-40B4-BE49-F238E27FC236}">
                <a16:creationId xmlns:a16="http://schemas.microsoft.com/office/drawing/2014/main" id="{8F14506A-8B21-4F8A-B2AF-6B1AD9FB89C7}"/>
              </a:ext>
            </a:extLst>
          </p:cNvPr>
          <p:cNvSpPr>
            <a:spLocks noGrp="1"/>
          </p:cNvSpPr>
          <p:nvPr>
            <p:ph type="body" sz="quarter" idx="13"/>
          </p:nvPr>
        </p:nvSpPr>
        <p:spPr/>
        <p:txBody>
          <a:bodyPr>
            <a:normAutofit fontScale="55000" lnSpcReduction="20000"/>
          </a:bodyPr>
          <a:lstStyle/>
          <a:p>
            <a:endParaRPr lang="en-US"/>
          </a:p>
        </p:txBody>
      </p:sp>
      <p:sp>
        <p:nvSpPr>
          <p:cNvPr id="24" name="Title 5">
            <a:extLst>
              <a:ext uri="{FF2B5EF4-FFF2-40B4-BE49-F238E27FC236}">
                <a16:creationId xmlns:a16="http://schemas.microsoft.com/office/drawing/2014/main" id="{A8CB6265-3D2E-4B99-9DCE-17B400815EBD}"/>
              </a:ext>
            </a:extLst>
          </p:cNvPr>
          <p:cNvSpPr>
            <a:spLocks noGrp="1"/>
          </p:cNvSpPr>
          <p:nvPr>
            <p:ph type="title"/>
          </p:nvPr>
        </p:nvSpPr>
        <p:spPr>
          <a:xfrm>
            <a:off x="658813" y="1177422"/>
            <a:ext cx="5760000" cy="1123384"/>
          </a:xfrm>
          <a:effectLst>
            <a:outerShdw blurRad="50800" dist="38100" dir="5400000" algn="t" rotWithShape="0">
              <a:prstClr val="black">
                <a:alpha val="40000"/>
              </a:prstClr>
            </a:outerShdw>
          </a:effectLst>
        </p:spPr>
        <p:txBody>
          <a:bodyPr/>
          <a:lstStyle/>
          <a:p>
            <a:r>
              <a:rPr lang="en-US" err="1"/>
              <a:t>Stralende</a:t>
            </a:r>
            <a:r>
              <a:rPr lang="en-US"/>
              <a:t> </a:t>
            </a:r>
            <a:br>
              <a:rPr lang="en-US"/>
            </a:br>
            <a:r>
              <a:rPr lang="en-US" err="1"/>
              <a:t>buurten</a:t>
            </a:r>
            <a:endParaRPr lang="en-US"/>
          </a:p>
        </p:txBody>
      </p:sp>
    </p:spTree>
    <p:extLst>
      <p:ext uri="{BB962C8B-B14F-4D97-AF65-F5344CB8AC3E}">
        <p14:creationId xmlns:p14="http://schemas.microsoft.com/office/powerpoint/2010/main" val="3587961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boom, buiten, plant&#10;&#10;Automatisch gegenereerde beschrijving">
            <a:extLst>
              <a:ext uri="{FF2B5EF4-FFF2-40B4-BE49-F238E27FC236}">
                <a16:creationId xmlns:a16="http://schemas.microsoft.com/office/drawing/2014/main" id="{DBBA58F4-F497-2F46-B111-10CD42D85FA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noFill/>
        </p:spPr>
      </p:pic>
      <p:sp>
        <p:nvSpPr>
          <p:cNvPr id="13" name="Text Placeholder 2">
            <a:extLst>
              <a:ext uri="{FF2B5EF4-FFF2-40B4-BE49-F238E27FC236}">
                <a16:creationId xmlns:a16="http://schemas.microsoft.com/office/drawing/2014/main" id="{AE9215EE-0CF6-4C53-A421-84CA415D14E3}"/>
              </a:ext>
            </a:extLst>
          </p:cNvPr>
          <p:cNvSpPr>
            <a:spLocks noGrp="1"/>
          </p:cNvSpPr>
          <p:nvPr>
            <p:ph type="body" sz="quarter" idx="11"/>
          </p:nvPr>
        </p:nvSpPr>
        <p:spPr/>
        <p:txBody>
          <a:bodyPr/>
          <a:lstStyle/>
          <a:p>
            <a:endParaRPr lang="en-US"/>
          </a:p>
        </p:txBody>
      </p:sp>
      <p:sp>
        <p:nvSpPr>
          <p:cNvPr id="15" name="Text Placeholder 3">
            <a:extLst>
              <a:ext uri="{FF2B5EF4-FFF2-40B4-BE49-F238E27FC236}">
                <a16:creationId xmlns:a16="http://schemas.microsoft.com/office/drawing/2014/main" id="{586B8B73-AB54-46B3-91DF-5254B0CCE7DC}"/>
              </a:ext>
            </a:extLst>
          </p:cNvPr>
          <p:cNvSpPr>
            <a:spLocks noGrp="1"/>
          </p:cNvSpPr>
          <p:nvPr>
            <p:ph type="body" sz="quarter" idx="13"/>
          </p:nvPr>
        </p:nvSpPr>
        <p:spPr/>
        <p:txBody>
          <a:bodyPr>
            <a:normAutofit fontScale="55000" lnSpcReduction="20000"/>
          </a:bodyPr>
          <a:lstStyle/>
          <a:p>
            <a:endParaRPr lang="en-US"/>
          </a:p>
        </p:txBody>
      </p:sp>
      <p:sp>
        <p:nvSpPr>
          <p:cNvPr id="19" name="Title 5">
            <a:extLst>
              <a:ext uri="{FF2B5EF4-FFF2-40B4-BE49-F238E27FC236}">
                <a16:creationId xmlns:a16="http://schemas.microsoft.com/office/drawing/2014/main" id="{172759C2-E738-49CB-9C06-348EFEF43985}"/>
              </a:ext>
            </a:extLst>
          </p:cNvPr>
          <p:cNvSpPr>
            <a:spLocks noGrp="1"/>
          </p:cNvSpPr>
          <p:nvPr>
            <p:ph type="title"/>
          </p:nvPr>
        </p:nvSpPr>
        <p:spPr>
          <a:xfrm>
            <a:off x="658813" y="1177422"/>
            <a:ext cx="5760000" cy="1123384"/>
          </a:xfrm>
          <a:effectLst>
            <a:outerShdw blurRad="50800" dist="38100" dir="5400000" algn="t" rotWithShape="0">
              <a:prstClr val="black">
                <a:alpha val="40000"/>
              </a:prstClr>
            </a:outerShdw>
          </a:effectLst>
        </p:spPr>
        <p:txBody>
          <a:bodyPr/>
          <a:lstStyle/>
          <a:p>
            <a:r>
              <a:rPr lang="en-US" dirty="0" err="1"/>
              <a:t>Gezonde</a:t>
            </a:r>
            <a:br>
              <a:rPr lang="en-US" dirty="0"/>
            </a:br>
            <a:r>
              <a:rPr lang="en-US" dirty="0" err="1"/>
              <a:t>dorpen</a:t>
            </a:r>
            <a:endParaRPr lang="en-US" dirty="0"/>
          </a:p>
        </p:txBody>
      </p:sp>
    </p:spTree>
    <p:extLst>
      <p:ext uri="{BB962C8B-B14F-4D97-AF65-F5344CB8AC3E}">
        <p14:creationId xmlns:p14="http://schemas.microsoft.com/office/powerpoint/2010/main" val="2362591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E32E18B8-20BE-664B-AF6D-E11A0ECB508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1" y="-1249005"/>
            <a:ext cx="12191999" cy="8107005"/>
          </a:xfrm>
          <a:noFill/>
        </p:spPr>
      </p:pic>
      <p:sp>
        <p:nvSpPr>
          <p:cNvPr id="101" name="Text Placeholder 2">
            <a:extLst>
              <a:ext uri="{FF2B5EF4-FFF2-40B4-BE49-F238E27FC236}">
                <a16:creationId xmlns:a16="http://schemas.microsoft.com/office/drawing/2014/main" id="{2FA32B65-9D4E-493B-97D7-3FDB6064A34C}"/>
              </a:ext>
            </a:extLst>
          </p:cNvPr>
          <p:cNvSpPr>
            <a:spLocks noGrp="1"/>
          </p:cNvSpPr>
          <p:nvPr>
            <p:ph type="body" sz="quarter" idx="11"/>
          </p:nvPr>
        </p:nvSpPr>
        <p:spPr/>
        <p:txBody>
          <a:bodyPr/>
          <a:lstStyle/>
          <a:p>
            <a:endParaRPr lang="en-US"/>
          </a:p>
        </p:txBody>
      </p:sp>
      <p:sp>
        <p:nvSpPr>
          <p:cNvPr id="103" name="Text Placeholder 3">
            <a:extLst>
              <a:ext uri="{FF2B5EF4-FFF2-40B4-BE49-F238E27FC236}">
                <a16:creationId xmlns:a16="http://schemas.microsoft.com/office/drawing/2014/main" id="{67F9AA35-83E1-4A51-BDED-BC32F7E753E3}"/>
              </a:ext>
            </a:extLst>
          </p:cNvPr>
          <p:cNvSpPr>
            <a:spLocks noGrp="1"/>
          </p:cNvSpPr>
          <p:nvPr>
            <p:ph type="body" sz="quarter" idx="13"/>
          </p:nvPr>
        </p:nvSpPr>
        <p:spPr/>
        <p:txBody>
          <a:bodyPr>
            <a:normAutofit fontScale="55000" lnSpcReduction="20000"/>
          </a:bodyPr>
          <a:lstStyle/>
          <a:p>
            <a:endParaRPr lang="en-US"/>
          </a:p>
        </p:txBody>
      </p:sp>
      <p:sp>
        <p:nvSpPr>
          <p:cNvPr id="54" name="Title 4">
            <a:extLst>
              <a:ext uri="{FF2B5EF4-FFF2-40B4-BE49-F238E27FC236}">
                <a16:creationId xmlns:a16="http://schemas.microsoft.com/office/drawing/2014/main" id="{D1EBADB6-2A0B-4699-BCD7-92149B42FFF5}"/>
              </a:ext>
            </a:extLst>
          </p:cNvPr>
          <p:cNvSpPr>
            <a:spLocks noGrp="1"/>
          </p:cNvSpPr>
          <p:nvPr>
            <p:ph type="title"/>
          </p:nvPr>
        </p:nvSpPr>
        <p:spPr>
          <a:xfrm>
            <a:off x="3198649" y="479538"/>
            <a:ext cx="5760000" cy="569387"/>
          </a:xfrm>
          <a:effectLst>
            <a:outerShdw blurRad="50800" dist="38100" dir="2700000" algn="tl" rotWithShape="0">
              <a:prstClr val="black">
                <a:alpha val="40000"/>
              </a:prstClr>
            </a:outerShdw>
          </a:effectLst>
        </p:spPr>
        <p:txBody>
          <a:bodyPr wrap="square" anchor="t">
            <a:normAutofit/>
          </a:bodyPr>
          <a:lstStyle/>
          <a:p>
            <a:r>
              <a:rPr lang="en-US" err="1"/>
              <a:t>Zelfbouwkavels</a:t>
            </a:r>
            <a:endParaRPr lang="en-US"/>
          </a:p>
        </p:txBody>
      </p:sp>
      <p:sp>
        <p:nvSpPr>
          <p:cNvPr id="2" name="Tekstvak 1">
            <a:extLst>
              <a:ext uri="{FF2B5EF4-FFF2-40B4-BE49-F238E27FC236}">
                <a16:creationId xmlns:a16="http://schemas.microsoft.com/office/drawing/2014/main" id="{347379D8-5E8F-4041-A85B-60013E519931}"/>
              </a:ext>
            </a:extLst>
          </p:cNvPr>
          <p:cNvSpPr txBox="1"/>
          <p:nvPr/>
        </p:nvSpPr>
        <p:spPr>
          <a:xfrm>
            <a:off x="5202961" y="4961362"/>
            <a:ext cx="2427220" cy="578620"/>
          </a:xfrm>
          <a:prstGeom prst="rect">
            <a:avLst/>
          </a:prstGeom>
          <a:noFill/>
          <a:effectLst>
            <a:outerShdw blurRad="50800" dist="38100" dir="5400000" algn="t" rotWithShape="0">
              <a:prstClr val="black">
                <a:alpha val="40000"/>
              </a:prstClr>
            </a:outerShdw>
          </a:effectLst>
        </p:spPr>
        <p:txBody>
          <a:bodyPr wrap="square" lIns="0" tIns="0" rIns="0" bIns="0" rtlCol="0">
            <a:spAutoFit/>
          </a:bodyPr>
          <a:lstStyle/>
          <a:p>
            <a:pPr algn="l">
              <a:lnSpc>
                <a:spcPct val="105000"/>
              </a:lnSpc>
            </a:pPr>
            <a:r>
              <a:rPr lang="nl-NL" sz="2000" b="1" u="sng">
                <a:solidFill>
                  <a:schemeClr val="bg1"/>
                </a:solidFill>
                <a:latin typeface="+mj-lt"/>
              </a:rPr>
              <a:t>Bram &amp; Els</a:t>
            </a:r>
          </a:p>
          <a:p>
            <a:pPr algn="l">
              <a:lnSpc>
                <a:spcPct val="105000"/>
              </a:lnSpc>
            </a:pPr>
            <a:r>
              <a:rPr lang="nl-NL" sz="1600">
                <a:solidFill>
                  <a:schemeClr val="bg1"/>
                </a:solidFill>
                <a:latin typeface="Pluto Sans Regular" panose="02000000000000000000" pitchFamily="2" charset="77"/>
              </a:rPr>
              <a:t>Zelfbouwers Leiden</a:t>
            </a:r>
          </a:p>
        </p:txBody>
      </p:sp>
    </p:spTree>
    <p:extLst>
      <p:ext uri="{BB962C8B-B14F-4D97-AF65-F5344CB8AC3E}">
        <p14:creationId xmlns:p14="http://schemas.microsoft.com/office/powerpoint/2010/main" val="2390671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afbeelding 13" descr="Afbeelding met binnen, plafond&#10;&#10;Automatisch gegenereerde beschrijving">
            <a:extLst>
              <a:ext uri="{FF2B5EF4-FFF2-40B4-BE49-F238E27FC236}">
                <a16:creationId xmlns:a16="http://schemas.microsoft.com/office/drawing/2014/main" id="{8CAD6C72-C851-0B4A-9C82-D81EDF4F893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65DF7D6B-6241-BE45-B8DF-C3C53730293D}"/>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0973ED27-E7EF-074C-899F-17322C81431F}"/>
              </a:ext>
            </a:extLst>
          </p:cNvPr>
          <p:cNvSpPr>
            <a:spLocks noGrp="1"/>
          </p:cNvSpPr>
          <p:nvPr>
            <p:ph type="body" sz="quarter" idx="13"/>
          </p:nvPr>
        </p:nvSpPr>
        <p:spPr/>
        <p:txBody>
          <a:bodyPr>
            <a:normAutofit fontScale="55000" lnSpcReduction="20000"/>
          </a:bodyPr>
          <a:lstStyle/>
          <a:p>
            <a:endParaRPr lang="nl-NL"/>
          </a:p>
        </p:txBody>
      </p:sp>
      <p:sp>
        <p:nvSpPr>
          <p:cNvPr id="5" name="Titel 4">
            <a:extLst>
              <a:ext uri="{FF2B5EF4-FFF2-40B4-BE49-F238E27FC236}">
                <a16:creationId xmlns:a16="http://schemas.microsoft.com/office/drawing/2014/main" id="{30F0E70B-4D3D-5548-96E9-2F61801801A6}"/>
              </a:ext>
            </a:extLst>
          </p:cNvPr>
          <p:cNvSpPr>
            <a:spLocks noGrp="1"/>
          </p:cNvSpPr>
          <p:nvPr>
            <p:ph type="title"/>
          </p:nvPr>
        </p:nvSpPr>
        <p:spPr>
          <a:effectLst>
            <a:outerShdw blurRad="50800" dist="38100" dir="5400000" algn="t" rotWithShape="0">
              <a:prstClr val="black">
                <a:alpha val="40000"/>
              </a:prstClr>
            </a:outerShdw>
          </a:effectLst>
        </p:spPr>
        <p:txBody>
          <a:bodyPr/>
          <a:lstStyle/>
          <a:p>
            <a:r>
              <a:rPr lang="nl-NL"/>
              <a:t>Kluswoningen</a:t>
            </a:r>
          </a:p>
        </p:txBody>
      </p:sp>
      <p:sp>
        <p:nvSpPr>
          <p:cNvPr id="15" name="Tekstvak 14">
            <a:extLst>
              <a:ext uri="{FF2B5EF4-FFF2-40B4-BE49-F238E27FC236}">
                <a16:creationId xmlns:a16="http://schemas.microsoft.com/office/drawing/2014/main" id="{8F5C5D93-5663-FD42-950D-3846342CE6FC}"/>
              </a:ext>
            </a:extLst>
          </p:cNvPr>
          <p:cNvSpPr txBox="1"/>
          <p:nvPr/>
        </p:nvSpPr>
        <p:spPr>
          <a:xfrm>
            <a:off x="6531428" y="5133890"/>
            <a:ext cx="2909133" cy="578620"/>
          </a:xfrm>
          <a:prstGeom prst="rect">
            <a:avLst/>
          </a:prstGeom>
          <a:noFill/>
          <a:effectLst>
            <a:outerShdw blurRad="50800" dist="38100" dir="5400000" algn="t" rotWithShape="0">
              <a:prstClr val="black">
                <a:alpha val="40000"/>
              </a:prstClr>
            </a:outerShdw>
          </a:effectLst>
        </p:spPr>
        <p:txBody>
          <a:bodyPr wrap="square" lIns="0" tIns="0" rIns="0" bIns="0" rtlCol="0">
            <a:spAutoFit/>
          </a:bodyPr>
          <a:lstStyle/>
          <a:p>
            <a:pPr algn="l">
              <a:lnSpc>
                <a:spcPct val="105000"/>
              </a:lnSpc>
            </a:pPr>
            <a:r>
              <a:rPr lang="nl-NL" sz="2000" b="1" u="sng" err="1">
                <a:solidFill>
                  <a:schemeClr val="bg1"/>
                </a:solidFill>
                <a:latin typeface="+mj-lt"/>
              </a:rPr>
              <a:t>Yosri</a:t>
            </a:r>
            <a:r>
              <a:rPr lang="nl-NL" sz="2000" b="1" u="sng">
                <a:solidFill>
                  <a:schemeClr val="bg1"/>
                </a:solidFill>
                <a:latin typeface="+mj-lt"/>
              </a:rPr>
              <a:t> &amp; Christien</a:t>
            </a:r>
          </a:p>
          <a:p>
            <a:pPr algn="l">
              <a:lnSpc>
                <a:spcPct val="105000"/>
              </a:lnSpc>
            </a:pPr>
            <a:r>
              <a:rPr lang="nl-NL" sz="1600">
                <a:solidFill>
                  <a:schemeClr val="bg1"/>
                </a:solidFill>
                <a:latin typeface="Pluto Sans Regular" panose="02000000000000000000" pitchFamily="2" charset="77"/>
              </a:rPr>
              <a:t>Klussers Leiden</a:t>
            </a:r>
          </a:p>
        </p:txBody>
      </p:sp>
    </p:spTree>
    <p:extLst>
      <p:ext uri="{BB962C8B-B14F-4D97-AF65-F5344CB8AC3E}">
        <p14:creationId xmlns:p14="http://schemas.microsoft.com/office/powerpoint/2010/main" val="1845003943"/>
      </p:ext>
    </p:extLst>
  </p:cSld>
  <p:clrMapOvr>
    <a:masterClrMapping/>
  </p:clrMapOvr>
</p:sld>
</file>

<file path=ppt/theme/theme1.xml><?xml version="1.0" encoding="utf-8"?>
<a:theme xmlns:a="http://schemas.openxmlformats.org/drawingml/2006/main" name="Steenvlinder - Okergeel">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F3F821BA-DE72-C24E-8E90-55BDECC6669C}"/>
    </a:ext>
  </a:extLst>
</a:theme>
</file>

<file path=ppt/theme/theme10.xml><?xml version="1.0" encoding="utf-8"?>
<a:theme xmlns:a="http://schemas.openxmlformats.org/drawingml/2006/main" name="Steenvlinder INC - Donkerrood">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18FA7EF5-569B-7246-BA0F-13B914AB9A80}"/>
    </a:ext>
  </a:extLst>
</a:theme>
</file>

<file path=ppt/theme/theme11.xml><?xml version="1.0" encoding="utf-8"?>
<a:theme xmlns:a="http://schemas.openxmlformats.org/drawingml/2006/main" name="1_Steenvlinder - Okergeel">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resentatie1" id="{3E36B1F6-2D3E-534A-8C41-12BB43B6284C}" vid="{A5281424-16B5-C148-9B40-BF9D4EAACF85}"/>
    </a:ext>
  </a:extLst>
</a:theme>
</file>

<file path=ppt/theme/theme12.xml><?xml version="1.0" encoding="utf-8"?>
<a:theme xmlns:a="http://schemas.openxmlformats.org/drawingml/2006/main" name="Kantoorthema">
  <a:themeElements>
    <a:clrScheme name="Steenvlinder">
      <a:dk1>
        <a:srgbClr val="000000"/>
      </a:dk1>
      <a:lt1>
        <a:sysClr val="window" lastClr="FFFFFF"/>
      </a:lt1>
      <a:dk2>
        <a:srgbClr val="000000"/>
      </a:dk2>
      <a:lt2>
        <a:srgbClr val="FFFFFF"/>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Kantoorthema">
  <a:themeElements>
    <a:clrScheme name="Steenvlinder">
      <a:dk1>
        <a:srgbClr val="000000"/>
      </a:dk1>
      <a:lt1>
        <a:sysClr val="window" lastClr="FFFFFF"/>
      </a:lt1>
      <a:dk2>
        <a:srgbClr val="000000"/>
      </a:dk2>
      <a:lt2>
        <a:srgbClr val="FFFFFF"/>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eenvlinder - Baksteen">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229C7991-2C85-EB40-8D51-76C591F99CD9}"/>
    </a:ext>
  </a:extLst>
</a:theme>
</file>

<file path=ppt/theme/theme3.xml><?xml version="1.0" encoding="utf-8"?>
<a:theme xmlns:a="http://schemas.openxmlformats.org/drawingml/2006/main" name="Steenvlinder - Groen-grjjs">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10ACAC8F-7E95-344F-A227-9D6B0118C649}"/>
    </a:ext>
  </a:extLst>
</a:theme>
</file>

<file path=ppt/theme/theme4.xml><?xml version="1.0" encoding="utf-8"?>
<a:theme xmlns:a="http://schemas.openxmlformats.org/drawingml/2006/main" name="Steenvlinder - Rood">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E434A18D-6AB9-DC44-BF23-B2439CDB2290}"/>
    </a:ext>
  </a:extLst>
</a:theme>
</file>

<file path=ppt/theme/theme5.xml><?xml version="1.0" encoding="utf-8"?>
<a:theme xmlns:a="http://schemas.openxmlformats.org/drawingml/2006/main" name="Steenvlinder - Donkerrood">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18FA7EF5-569B-7246-BA0F-13B914AB9A80}"/>
    </a:ext>
  </a:extLst>
</a:theme>
</file>

<file path=ppt/theme/theme6.xml><?xml version="1.0" encoding="utf-8"?>
<a:theme xmlns:a="http://schemas.openxmlformats.org/drawingml/2006/main" name="Steenvlinder - Lichtgroen">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5718E463-3513-3B42-AB90-570CA4B4D135}"/>
    </a:ext>
  </a:extLst>
</a:theme>
</file>

<file path=ppt/theme/theme7.xml><?xml version="1.0" encoding="utf-8"?>
<a:theme xmlns:a="http://schemas.openxmlformats.org/drawingml/2006/main" name="Steenvlinder - Donkergroen">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DB7F1DB1-039A-B747-8A9F-C56646E383A7}"/>
    </a:ext>
  </a:extLst>
</a:theme>
</file>

<file path=ppt/theme/theme8.xml><?xml version="1.0" encoding="utf-8"?>
<a:theme xmlns:a="http://schemas.openxmlformats.org/drawingml/2006/main" name="Steenvlinder - Blauw">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3C32196C-DB68-E04E-A3FE-1F9F6AF49235}"/>
    </a:ext>
  </a:extLst>
</a:theme>
</file>

<file path=ppt/theme/theme9.xml><?xml version="1.0" encoding="utf-8"?>
<a:theme xmlns:a="http://schemas.openxmlformats.org/drawingml/2006/main" name="Steenvlinder INC - Groen-grjjs">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10ACAC8F-7E95-344F-A227-9D6B0118C64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9cfda7d-de9f-42b1-a70c-fafb8007848f" xsi:nil="true"/>
    <SharedWithUsers xmlns="c9cfda7d-de9f-42b1-a70c-fafb8007848f">
      <UserInfo>
        <DisplayName>Vera Wittebrood</DisplayName>
        <AccountId>24</AccountId>
        <AccountType/>
      </UserInfo>
    </SharedWithUsers>
    <jc146ad28d104338b4e3194df30daa99 xmlns="0004dfb2-a9a5-4a6d-b9bb-ddb8cac25cc6">
      <Terms xmlns="http://schemas.microsoft.com/office/infopath/2007/PartnerControls"/>
    </jc146ad28d104338b4e3194df30daa99>
    <h446be95c61643bbaccd66b606814b6b xmlns="0004dfb2-a9a5-4a6d-b9bb-ddb8cac25cc6">
      <Terms xmlns="http://schemas.microsoft.com/office/infopath/2007/PartnerControls"/>
    </h446be95c61643bbaccd66b606814b6b>
    <lcf76f155ced4ddcb4097134ff3c332f xmlns="0004dfb2-a9a5-4a6d-b9bb-ddb8cac25cc6">
      <Terms xmlns="http://schemas.microsoft.com/office/infopath/2007/PartnerControls"/>
    </lcf76f155ced4ddcb4097134ff3c332f>
    <h2be3b0715394465b1799278c9ceaae2 xmlns="0004dfb2-a9a5-4a6d-b9bb-ddb8cac25cc6">
      <Terms xmlns="http://schemas.microsoft.com/office/infopath/2007/PartnerControls"/>
    </h2be3b0715394465b1799278c9ceaae2>
    <d6dab804166a4216b0f1535c87b22aad xmlns="0004dfb2-a9a5-4a6d-b9bb-ddb8cac25cc6">
      <Terms xmlns="http://schemas.microsoft.com/office/infopath/2007/PartnerControls"/>
    </d6dab804166a4216b0f1535c87b22aa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1F8EDCA01B284A9B526808F5195709" ma:contentTypeVersion="28" ma:contentTypeDescription="Een nieuw document maken." ma:contentTypeScope="" ma:versionID="555fb095ba64007cc31baf4d5dd509cb">
  <xsd:schema xmlns:xsd="http://www.w3.org/2001/XMLSchema" xmlns:xs="http://www.w3.org/2001/XMLSchema" xmlns:p="http://schemas.microsoft.com/office/2006/metadata/properties" xmlns:ns2="0004dfb2-a9a5-4a6d-b9bb-ddb8cac25cc6" xmlns:ns3="c9cfda7d-de9f-42b1-a70c-fafb8007848f" targetNamespace="http://schemas.microsoft.com/office/2006/metadata/properties" ma:root="true" ma:fieldsID="ba7a507c503bba64c1125fadfd5378c3" ns2:_="" ns3:_="">
    <xsd:import namespace="0004dfb2-a9a5-4a6d-b9bb-ddb8cac25cc6"/>
    <xsd:import namespace="c9cfda7d-de9f-42b1-a70c-fafb8007848f"/>
    <xsd:element name="properties">
      <xsd:complexType>
        <xsd:sequence>
          <xsd:element name="documentManagement">
            <xsd:complexType>
              <xsd:all>
                <xsd:element ref="ns2:jc146ad28d104338b4e3194df30daa99" minOccurs="0"/>
                <xsd:element ref="ns3:TaxCatchAll" minOccurs="0"/>
                <xsd:element ref="ns2:d6dab804166a4216b0f1535c87b22aad" minOccurs="0"/>
                <xsd:element ref="ns2:h446be95c61643bbaccd66b606814b6b" minOccurs="0"/>
                <xsd:element ref="ns2:h2be3b0715394465b1799278c9ceaae2"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MediaServiceAutoKeyPoints" minOccurs="0"/>
                <xsd:element ref="ns2:MediaServiceKeyPoint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04dfb2-a9a5-4a6d-b9bb-ddb8cac25cc6" elementFormDefault="qualified">
    <xsd:import namespace="http://schemas.microsoft.com/office/2006/documentManagement/types"/>
    <xsd:import namespace="http://schemas.microsoft.com/office/infopath/2007/PartnerControls"/>
    <xsd:element name="jc146ad28d104338b4e3194df30daa99" ma:index="9" nillable="true" ma:taxonomy="true" ma:internalName="jc146ad28d104338b4e3194df30daa99" ma:taxonomyFieldName="Status" ma:displayName="Status" ma:default="" ma:fieldId="{3c146ad2-8d10-4338-b4e3-194df30daa99}" ma:sspId="438b0ff2-faa3-4a79-b3b0-fd6e12f1adbd" ma:termSetId="d7b8a8eb-034b-4e2e-9a1a-a8eb3fb8fcff" ma:anchorId="00000000-0000-0000-0000-000000000000" ma:open="true" ma:isKeyword="false">
      <xsd:complexType>
        <xsd:sequence>
          <xsd:element ref="pc:Terms" minOccurs="0" maxOccurs="1"/>
        </xsd:sequence>
      </xsd:complexType>
    </xsd:element>
    <xsd:element name="d6dab804166a4216b0f1535c87b22aad" ma:index="12" nillable="true" ma:taxonomy="true" ma:internalName="d6dab804166a4216b0f1535c87b22aad" ma:taxonomyFieldName="Thema" ma:displayName="Thema" ma:readOnly="false" ma:default="" ma:fieldId="{d6dab804-166a-4216-b0f1-535c87b22aad}" ma:taxonomyMulti="true" ma:sspId="438b0ff2-faa3-4a79-b3b0-fd6e12f1adbd" ma:termSetId="5f486ef4-0c27-457a-b0df-843e4164e3ef" ma:anchorId="00000000-0000-0000-0000-000000000000" ma:open="true" ma:isKeyword="false">
      <xsd:complexType>
        <xsd:sequence>
          <xsd:element ref="pc:Terms" minOccurs="0" maxOccurs="1"/>
        </xsd:sequence>
      </xsd:complexType>
    </xsd:element>
    <xsd:element name="h446be95c61643bbaccd66b606814b6b" ma:index="14" nillable="true" ma:taxonomy="true" ma:internalName="h446be95c61643bbaccd66b606814b6b" ma:taxonomyFieldName="Product" ma:displayName="Product" ma:readOnly="false" ma:default="" ma:fieldId="{1446be95-c616-43bb-accd-66b606814b6b}" ma:taxonomyMulti="true" ma:sspId="438b0ff2-faa3-4a79-b3b0-fd6e12f1adbd" ma:termSetId="20f36765-07c2-496d-9dbe-0c6838e406c8" ma:anchorId="00000000-0000-0000-0000-000000000000" ma:open="true" ma:isKeyword="false">
      <xsd:complexType>
        <xsd:sequence>
          <xsd:element ref="pc:Terms" minOccurs="0" maxOccurs="1"/>
        </xsd:sequence>
      </xsd:complexType>
    </xsd:element>
    <xsd:element name="h2be3b0715394465b1799278c9ceaae2" ma:index="16" nillable="true" ma:taxonomy="true" ma:internalName="h2be3b0715394465b1799278c9ceaae2" ma:taxonomyFieldName="Locatie_x0020__x002f__x0020_Gemeente" ma:displayName="Locatie / Gemeente" ma:default="" ma:fieldId="{12be3b07-1539-4465-b179-9278c9ceaae2}" ma:sspId="438b0ff2-faa3-4a79-b3b0-fd6e12f1adbd" ma:termSetId="c62aea9d-2ca0-444a-9119-0dce0bc49054" ma:anchorId="00000000-0000-0000-0000-000000000000" ma:open="true" ma:isKeyword="false">
      <xsd:complexType>
        <xsd:sequence>
          <xsd:element ref="pc:Terms" minOccurs="0" maxOccurs="1"/>
        </xsd:sequence>
      </xsd:complexType>
    </xsd:element>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ternalName="MediaServiceDateTaken"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element name="MediaLengthInSeconds" ma:index="25" nillable="true" ma:displayName="Length (seconds)" ma:internalName="MediaLengthInSeconds" ma:readOnly="true">
      <xsd:simpleType>
        <xsd:restriction base="dms:Unknown"/>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lcf76f155ced4ddcb4097134ff3c332f" ma:index="31" nillable="true" ma:taxonomy="true" ma:internalName="lcf76f155ced4ddcb4097134ff3c332f" ma:taxonomyFieldName="MediaServiceImageTags" ma:displayName="Afbeeldingtags" ma:readOnly="false" ma:fieldId="{5cf76f15-5ced-4ddc-b409-7134ff3c332f}" ma:taxonomyMulti="true" ma:sspId="438b0ff2-faa3-4a79-b3b0-fd6e12f1adb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9cfda7d-de9f-42b1-a70c-fafb8007848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6d9938b-187a-4038-8521-15f352a5a64a}" ma:internalName="TaxCatchAll" ma:showField="CatchAllData" ma:web="c9cfda7d-de9f-42b1-a70c-fafb8007848f">
      <xsd:complexType>
        <xsd:complexContent>
          <xsd:extension base="dms:MultiChoiceLookup">
            <xsd:sequence>
              <xsd:element name="Value" type="dms:Lookup" maxOccurs="unbounded" minOccurs="0" nillable="true"/>
            </xsd:sequence>
          </xsd:extension>
        </xsd:complexContent>
      </xsd:complexType>
    </xsd:element>
    <xsd:element name="SharedWithUsers" ma:index="2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1E60CC-61BE-41C1-8E2E-688E92B6DB4E}">
  <ds:schemaRefs>
    <ds:schemaRef ds:uri="http://schemas.microsoft.com/sharepoint/v3/contenttype/forms"/>
  </ds:schemaRefs>
</ds:datastoreItem>
</file>

<file path=customXml/itemProps2.xml><?xml version="1.0" encoding="utf-8"?>
<ds:datastoreItem xmlns:ds="http://schemas.openxmlformats.org/officeDocument/2006/customXml" ds:itemID="{A432CE23-4A73-4BE8-B01F-90DD99BF1DF4}">
  <ds:schemaRefs>
    <ds:schemaRef ds:uri="http://purl.org/dc/elements/1.1/"/>
    <ds:schemaRef ds:uri="http://schemas.openxmlformats.org/package/2006/metadata/core-properties"/>
    <ds:schemaRef ds:uri="http://schemas.microsoft.com/office/2006/documentManagement/types"/>
    <ds:schemaRef ds:uri="http://purl.org/dc/dcmitype/"/>
    <ds:schemaRef ds:uri="http://schemas.microsoft.com/office/2006/metadata/properties"/>
    <ds:schemaRef ds:uri="http://schemas.microsoft.com/office/infopath/2007/PartnerControls"/>
    <ds:schemaRef ds:uri="c9cfda7d-de9f-42b1-a70c-fafb8007848f"/>
    <ds:schemaRef ds:uri="0004dfb2-a9a5-4a6d-b9bb-ddb8cac25cc6"/>
    <ds:schemaRef ds:uri="http://www.w3.org/XML/1998/namespace"/>
    <ds:schemaRef ds:uri="http://purl.org/dc/terms/"/>
  </ds:schemaRefs>
</ds:datastoreItem>
</file>

<file path=customXml/itemProps3.xml><?xml version="1.0" encoding="utf-8"?>
<ds:datastoreItem xmlns:ds="http://schemas.openxmlformats.org/officeDocument/2006/customXml" ds:itemID="{FDCB7CF8-5E00-4498-8876-BC4BDB0734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04dfb2-a9a5-4a6d-b9bb-ddb8cac25cc6"/>
    <ds:schemaRef ds:uri="c9cfda7d-de9f-42b1-a70c-fafb800784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10153</TotalTime>
  <Words>1062</Words>
  <Application>Microsoft Office PowerPoint</Application>
  <PresentationFormat>Breedbeeld</PresentationFormat>
  <Paragraphs>183</Paragraphs>
  <Slides>56</Slides>
  <Notes>19</Notes>
  <HiddenSlides>0</HiddenSlides>
  <MMClips>0</MMClips>
  <ScaleCrop>false</ScaleCrop>
  <HeadingPairs>
    <vt:vector size="8" baseType="variant">
      <vt:variant>
        <vt:lpstr>Gebruikte lettertypen</vt:lpstr>
      </vt:variant>
      <vt:variant>
        <vt:i4>7</vt:i4>
      </vt:variant>
      <vt:variant>
        <vt:lpstr>Thema</vt:lpstr>
      </vt:variant>
      <vt:variant>
        <vt:i4>11</vt:i4>
      </vt:variant>
      <vt:variant>
        <vt:lpstr>Diatitels</vt:lpstr>
      </vt:variant>
      <vt:variant>
        <vt:i4>56</vt:i4>
      </vt:variant>
      <vt:variant>
        <vt:lpstr>Aangepaste voorstellingen</vt:lpstr>
      </vt:variant>
      <vt:variant>
        <vt:i4>1</vt:i4>
      </vt:variant>
    </vt:vector>
  </HeadingPairs>
  <TitlesOfParts>
    <vt:vector size="75" baseType="lpstr">
      <vt:lpstr>Arial</vt:lpstr>
      <vt:lpstr>Calibri</vt:lpstr>
      <vt:lpstr>Karla</vt:lpstr>
      <vt:lpstr>Montserrat Light</vt:lpstr>
      <vt:lpstr>Pluto Bold</vt:lpstr>
      <vt:lpstr>Pluto Sans Light</vt:lpstr>
      <vt:lpstr>Pluto Sans Regular</vt:lpstr>
      <vt:lpstr>Steenvlinder - Okergeel</vt:lpstr>
      <vt:lpstr>Steenvlinder - Baksteen</vt:lpstr>
      <vt:lpstr>Steenvlinder - Groen-grjjs</vt:lpstr>
      <vt:lpstr>Steenvlinder - Rood</vt:lpstr>
      <vt:lpstr>Steenvlinder - Donkerrood</vt:lpstr>
      <vt:lpstr>Steenvlinder - Lichtgroen</vt:lpstr>
      <vt:lpstr>Steenvlinder - Donkergroen</vt:lpstr>
      <vt:lpstr>Steenvlinder - Blauw</vt:lpstr>
      <vt:lpstr>Steenvlinder INC - Groen-grjjs</vt:lpstr>
      <vt:lpstr>Steenvlinder INC - Donkerrood</vt:lpstr>
      <vt:lpstr>1_Steenvlinder - Okergeel</vt:lpstr>
      <vt:lpstr>Trotse bewoners, Stralende buurt</vt:lpstr>
      <vt:lpstr>Steenvlinder  helpt mensen die zelf de regie nemen</vt:lpstr>
      <vt:lpstr>…en zelf willen bepalen hoe zij wonen</vt:lpstr>
      <vt:lpstr>Steenvlinder groep</vt:lpstr>
      <vt:lpstr>Trotse  bewoners</vt:lpstr>
      <vt:lpstr>Stralende  buurten</vt:lpstr>
      <vt:lpstr>Gezonde dorpen</vt:lpstr>
      <vt:lpstr>Zelfbouwkavels</vt:lpstr>
      <vt:lpstr>Kluswoningen</vt:lpstr>
      <vt:lpstr>Nieuwbouwcasco’s</vt:lpstr>
      <vt:lpstr>Alleen of met elkaar (CPO)</vt:lpstr>
      <vt:lpstr>PowerPoint-presentatie</vt:lpstr>
      <vt:lpstr>En daar zijn wij zelf ook trots op!</vt:lpstr>
      <vt:lpstr>Participatie en placemaking</vt:lpstr>
      <vt:lpstr>In gesprek met de omgeving:  planvorming als resultaat van de participatie</vt:lpstr>
      <vt:lpstr>In gesprek met de omgeving:  de ‘loop’ van ophalen, verwerken, terugkoppelen</vt:lpstr>
      <vt:lpstr>Participatief proces</vt:lpstr>
      <vt:lpstr>Kluspaspoort/kavelpaspoort: kaders</vt:lpstr>
      <vt:lpstr>Samen aan de slag</vt:lpstr>
      <vt:lpstr>De Bovenboog Uithoorn </vt:lpstr>
      <vt:lpstr>PowerPoint-presentatie</vt:lpstr>
      <vt:lpstr>PowerPoint-presentatie</vt:lpstr>
      <vt:lpstr>PowerPoint-presentatie</vt:lpstr>
      <vt:lpstr>De Omscholing Rotterdam</vt:lpstr>
      <vt:lpstr>PowerPoint-presentatie</vt:lpstr>
      <vt:lpstr>PowerPoint-presentatie</vt:lpstr>
      <vt:lpstr>Hooidrift Rotterdam</vt:lpstr>
      <vt:lpstr>PowerPoint-presentatie</vt:lpstr>
      <vt:lpstr>Thomaskerk Zeist</vt:lpstr>
      <vt:lpstr>PowerPoint-presentatie</vt:lpstr>
      <vt:lpstr>Buren: Drie locaties Bijzondere woonvorm D.m.v. participatie </vt:lpstr>
      <vt:lpstr>Asch De wegwijzer</vt:lpstr>
      <vt:lpstr>PowerPoint-presentatie</vt:lpstr>
      <vt:lpstr>PowerPoint-presentatie</vt:lpstr>
      <vt:lpstr>PowerPoint-presentatie</vt:lpstr>
      <vt:lpstr>PowerPoint-presentatie</vt:lpstr>
      <vt:lpstr>PowerPoint-presentatie</vt:lpstr>
      <vt:lpstr>PowerPoint-presentatie</vt:lpstr>
      <vt:lpstr>PowerPoint-presentatie</vt:lpstr>
      <vt:lpstr>Oogst startbijeenkomst 14 juli 2022</vt:lpstr>
      <vt:lpstr>Wensen</vt:lpstr>
      <vt:lpstr>“Altijd hier op school gezeten”</vt:lpstr>
      <vt:lpstr>Delen?</vt:lpstr>
      <vt:lpstr>Aandachtspunten</vt:lpstr>
      <vt:lpstr>Uitgangspunten gemeente</vt:lpstr>
      <vt:lpstr>Vanavond </vt:lpstr>
      <vt:lpstr>Vanavond </vt:lpstr>
      <vt:lpstr>Vanavond </vt:lpstr>
      <vt:lpstr>Vanavond </vt:lpstr>
      <vt:lpstr>Vanavond </vt:lpstr>
      <vt:lpstr>Vanavond </vt:lpstr>
      <vt:lpstr>Vanavond </vt:lpstr>
      <vt:lpstr>Terugkoppeling groepsgesprekken </vt:lpstr>
      <vt:lpstr>Vervolgproces</vt:lpstr>
      <vt:lpstr>Samen iets moois gaan doen?</vt:lpstr>
      <vt:lpstr>PowerPoint-presentatie</vt:lpstr>
      <vt:lpstr>Aangepaste voorstelling1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Steenvlinder  ontwikkelt voor mensen die zelf de regie nemen</dc:title>
  <dc:creator>Djim Schot</dc:creator>
  <cp:lastModifiedBy>Carlo Cornelis | Steenvlinder</cp:lastModifiedBy>
  <cp:revision>56</cp:revision>
  <dcterms:created xsi:type="dcterms:W3CDTF">2020-12-30T10:54:57Z</dcterms:created>
  <dcterms:modified xsi:type="dcterms:W3CDTF">2023-03-15T14:34:48Z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Project">
    <vt:lpwstr/>
  </property>
  <property fmtid="{D5CDD505-2E9C-101B-9397-08002B2CF9AE}" pid="4" name="ContentTypeId">
    <vt:lpwstr>0x010100C47BCD200C6E6243B23DCFDEFF5B05FF</vt:lpwstr>
  </property>
  <property fmtid="{D5CDD505-2E9C-101B-9397-08002B2CF9AE}" pid="5" name="Product">
    <vt:lpwstr/>
  </property>
  <property fmtid="{D5CDD505-2E9C-101B-9397-08002B2CF9AE}" pid="6" name="ComplianceAssetId">
    <vt:lpwstr/>
  </property>
  <property fmtid="{D5CDD505-2E9C-101B-9397-08002B2CF9AE}" pid="7" name="_ExtendedDescription">
    <vt:lpwstr/>
  </property>
  <property fmtid="{D5CDD505-2E9C-101B-9397-08002B2CF9AE}" pid="8" name="Thema">
    <vt:lpwstr/>
  </property>
  <property fmtid="{D5CDD505-2E9C-101B-9397-08002B2CF9AE}" pid="9" name="MediaServiceImageTags">
    <vt:lpwstr/>
  </property>
  <property fmtid="{D5CDD505-2E9C-101B-9397-08002B2CF9AE}" pid="10" name="Status">
    <vt:lpwstr/>
  </property>
  <property fmtid="{D5CDD505-2E9C-101B-9397-08002B2CF9AE}" pid="11" name="Locatie / Gemeente">
    <vt:lpwstr/>
  </property>
</Properties>
</file>