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6.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7.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 id="2147483691" r:id="rId6"/>
    <p:sldMasterId id="2147483711" r:id="rId7"/>
    <p:sldMasterId id="2147483731" r:id="rId8"/>
    <p:sldMasterId id="2147483751" r:id="rId9"/>
    <p:sldMasterId id="2147483771" r:id="rId10"/>
    <p:sldMasterId id="2147483791" r:id="rId11"/>
    <p:sldMasterId id="2147483849" r:id="rId12"/>
    <p:sldMasterId id="2147483868" r:id="rId13"/>
    <p:sldMasterId id="2147483923" r:id="rId14"/>
  </p:sldMasterIdLst>
  <p:notesMasterIdLst>
    <p:notesMasterId r:id="rId78"/>
  </p:notesMasterIdLst>
  <p:handoutMasterIdLst>
    <p:handoutMasterId r:id="rId79"/>
  </p:handoutMasterIdLst>
  <p:sldIdLst>
    <p:sldId id="497" r:id="rId15"/>
    <p:sldId id="412" r:id="rId16"/>
    <p:sldId id="471" r:id="rId17"/>
    <p:sldId id="415" r:id="rId18"/>
    <p:sldId id="416" r:id="rId19"/>
    <p:sldId id="314" r:id="rId20"/>
    <p:sldId id="413" r:id="rId21"/>
    <p:sldId id="326" r:id="rId22"/>
    <p:sldId id="477" r:id="rId23"/>
    <p:sldId id="564" r:id="rId24"/>
    <p:sldId id="358" r:id="rId25"/>
    <p:sldId id="387" r:id="rId26"/>
    <p:sldId id="526" r:id="rId27"/>
    <p:sldId id="556" r:id="rId28"/>
    <p:sldId id="378" r:id="rId29"/>
    <p:sldId id="384" r:id="rId30"/>
    <p:sldId id="508" r:id="rId31"/>
    <p:sldId id="551" r:id="rId32"/>
    <p:sldId id="515" r:id="rId33"/>
    <p:sldId id="517" r:id="rId34"/>
    <p:sldId id="550" r:id="rId35"/>
    <p:sldId id="533" r:id="rId36"/>
    <p:sldId id="535" r:id="rId37"/>
    <p:sldId id="483" r:id="rId38"/>
    <p:sldId id="882" r:id="rId39"/>
    <p:sldId id="562" r:id="rId40"/>
    <p:sldId id="561" r:id="rId41"/>
    <p:sldId id="563" r:id="rId42"/>
    <p:sldId id="874" r:id="rId43"/>
    <p:sldId id="552" r:id="rId44"/>
    <p:sldId id="555" r:id="rId45"/>
    <p:sldId id="523" r:id="rId46"/>
    <p:sldId id="560" r:id="rId47"/>
    <p:sldId id="524" r:id="rId48"/>
    <p:sldId id="527" r:id="rId49"/>
    <p:sldId id="525" r:id="rId50"/>
    <p:sldId id="544" r:id="rId51"/>
    <p:sldId id="887" r:id="rId52"/>
    <p:sldId id="531" r:id="rId53"/>
    <p:sldId id="528" r:id="rId54"/>
    <p:sldId id="529" r:id="rId55"/>
    <p:sldId id="530" r:id="rId56"/>
    <p:sldId id="542" r:id="rId57"/>
    <p:sldId id="864" r:id="rId58"/>
    <p:sldId id="876" r:id="rId59"/>
    <p:sldId id="861" r:id="rId60"/>
    <p:sldId id="860" r:id="rId61"/>
    <p:sldId id="863" r:id="rId62"/>
    <p:sldId id="862" r:id="rId63"/>
    <p:sldId id="894" r:id="rId64"/>
    <p:sldId id="895" r:id="rId65"/>
    <p:sldId id="896" r:id="rId66"/>
    <p:sldId id="891" r:id="rId67"/>
    <p:sldId id="897" r:id="rId68"/>
    <p:sldId id="898" r:id="rId69"/>
    <p:sldId id="881" r:id="rId70"/>
    <p:sldId id="883" r:id="rId71"/>
    <p:sldId id="885" r:id="rId72"/>
    <p:sldId id="886" r:id="rId73"/>
    <p:sldId id="867" r:id="rId74"/>
    <p:sldId id="866" r:id="rId75"/>
    <p:sldId id="363" r:id="rId76"/>
    <p:sldId id="291" r:id="rId77"/>
  </p:sldIdLst>
  <p:sldSz cx="12192000" cy="6858000"/>
  <p:notesSz cx="6858000" cy="2219325"/>
  <p:custShowLst>
    <p:custShow name="Aangepaste voorstelling1" id="0">
      <p:sldLst/>
    </p:custShow>
  </p:custShow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jim Schot" initials="DS" lastIdx="8" clrIdx="0">
    <p:extLst>
      <p:ext uri="{19B8F6BF-5375-455C-9EA6-DF929625EA0E}">
        <p15:presenceInfo xmlns:p15="http://schemas.microsoft.com/office/powerpoint/2012/main" userId="S::djim.schot@steenvlinder.nl::9ad9b314-40b3-4f18-b55a-184ff3e502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A9F4B1-71A5-46CD-B2C3-0336B094C2E7}" v="1" dt="2023-03-13T15:50:58.381"/>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79" autoAdjust="0"/>
    <p:restoredTop sz="94698"/>
  </p:normalViewPr>
  <p:slideViewPr>
    <p:cSldViewPr snapToGrid="0">
      <p:cViewPr varScale="1">
        <p:scale>
          <a:sx n="150" d="100"/>
          <a:sy n="150" d="100"/>
        </p:scale>
        <p:origin x="1020" y="132"/>
      </p:cViewPr>
      <p:guideLst/>
    </p:cSldViewPr>
  </p:slideViewPr>
  <p:notesTextViewPr>
    <p:cViewPr>
      <p:scale>
        <a:sx n="1" d="1"/>
        <a:sy n="1" d="1"/>
      </p:scale>
      <p:origin x="0" y="0"/>
    </p:cViewPr>
  </p:notesTextViewPr>
  <p:notesViewPr>
    <p:cSldViewPr snapToGrid="0">
      <p:cViewPr>
        <p:scale>
          <a:sx n="1" d="2"/>
          <a:sy n="1" d="2"/>
        </p:scale>
        <p:origin x="6600" y="32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tableStyles" Target="tableStyles.xml"/><Relationship Id="rId16" Type="http://schemas.openxmlformats.org/officeDocument/2006/relationships/slide" Target="slides/slide2.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commentAuthors" Target="commentAuthors.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notesMaster" Target="notesMasters/notesMaster1.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4.xml"/><Relationship Id="rId71" Type="http://schemas.openxmlformats.org/officeDocument/2006/relationships/slide" Target="slides/slide57.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61" Type="http://schemas.openxmlformats.org/officeDocument/2006/relationships/slide" Target="slides/slide47.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 Cornelis | Steenvlinder" userId="a0c8d893-5bef-4ef1-b098-2b56404bc3a2" providerId="ADAL" clId="{29A9F4B1-71A5-46CD-B2C3-0336B094C2E7}"/>
    <pc:docChg chg="custSel modSld">
      <pc:chgData name="Carlo Cornelis | Steenvlinder" userId="a0c8d893-5bef-4ef1-b098-2b56404bc3a2" providerId="ADAL" clId="{29A9F4B1-71A5-46CD-B2C3-0336B094C2E7}" dt="2023-03-13T15:51:17.405" v="0" actId="478"/>
      <pc:docMkLst>
        <pc:docMk/>
      </pc:docMkLst>
      <pc:sldChg chg="delSp mod">
        <pc:chgData name="Carlo Cornelis | Steenvlinder" userId="a0c8d893-5bef-4ef1-b098-2b56404bc3a2" providerId="ADAL" clId="{29A9F4B1-71A5-46CD-B2C3-0336B094C2E7}" dt="2023-03-13T15:51:17.405" v="0" actId="478"/>
        <pc:sldMkLst>
          <pc:docMk/>
          <pc:sldMk cId="3293255084" sldId="867"/>
        </pc:sldMkLst>
        <pc:picChg chg="del">
          <ac:chgData name="Carlo Cornelis | Steenvlinder" userId="a0c8d893-5bef-4ef1-b098-2b56404bc3a2" providerId="ADAL" clId="{29A9F4B1-71A5-46CD-B2C3-0336B094C2E7}" dt="2023-03-13T15:51:17.405" v="0" actId="478"/>
          <ac:picMkLst>
            <pc:docMk/>
            <pc:sldMk cId="3293255084" sldId="867"/>
            <ac:picMk id="5" creationId="{A91A5BD0-02A9-94A1-4CD7-737F98B7015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F7F481-11B1-43C3-9D5C-8CC3C36A38B4}"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nl-NL"/>
        </a:p>
      </dgm:t>
    </dgm:pt>
    <dgm:pt modelId="{FE8064DC-C455-4FFF-9F47-293AE3526732}">
      <dgm:prSet phldrT="[Tekst]"/>
      <dgm:spPr/>
      <dgm:t>
        <a:bodyPr/>
        <a:lstStyle/>
        <a:p>
          <a:r>
            <a:rPr lang="nl-NL" dirty="0"/>
            <a:t>Randvoorwaarden en wensen gemeente</a:t>
          </a:r>
        </a:p>
      </dgm:t>
    </dgm:pt>
    <dgm:pt modelId="{F3348FC4-0883-4319-BF91-1F5E3DC52F29}" type="parTrans" cxnId="{64D1F2E4-8249-4ECB-BF02-272A2A48D882}">
      <dgm:prSet/>
      <dgm:spPr/>
      <dgm:t>
        <a:bodyPr/>
        <a:lstStyle/>
        <a:p>
          <a:endParaRPr lang="nl-NL"/>
        </a:p>
      </dgm:t>
    </dgm:pt>
    <dgm:pt modelId="{7AAF15E5-6485-4018-930C-FF7EF0CA5E38}" type="sibTrans" cxnId="{64D1F2E4-8249-4ECB-BF02-272A2A48D882}">
      <dgm:prSet/>
      <dgm:spPr/>
      <dgm:t>
        <a:bodyPr/>
        <a:lstStyle/>
        <a:p>
          <a:endParaRPr lang="nl-NL"/>
        </a:p>
      </dgm:t>
    </dgm:pt>
    <dgm:pt modelId="{F1465F13-4541-47CB-9483-77B3F331954B}">
      <dgm:prSet phldrT="[Tekst]"/>
      <dgm:spPr/>
      <dgm:t>
        <a:bodyPr/>
        <a:lstStyle/>
        <a:p>
          <a:r>
            <a:rPr lang="nl-NL" dirty="0"/>
            <a:t>Principes Steenvlinder</a:t>
          </a:r>
        </a:p>
        <a:p>
          <a:r>
            <a:rPr lang="nl-NL" dirty="0"/>
            <a:t>en haalbaarheid</a:t>
          </a:r>
        </a:p>
      </dgm:t>
    </dgm:pt>
    <dgm:pt modelId="{B6E616B2-1354-4455-9AA0-C273B5551113}" type="parTrans" cxnId="{F35675A6-8861-4EA9-A7AF-9F62E4EBBB00}">
      <dgm:prSet/>
      <dgm:spPr/>
      <dgm:t>
        <a:bodyPr/>
        <a:lstStyle/>
        <a:p>
          <a:endParaRPr lang="nl-NL"/>
        </a:p>
      </dgm:t>
    </dgm:pt>
    <dgm:pt modelId="{D50B4878-68FF-4641-AA7F-DDFC28E8E0E3}" type="sibTrans" cxnId="{F35675A6-8861-4EA9-A7AF-9F62E4EBBB00}">
      <dgm:prSet/>
      <dgm:spPr/>
      <dgm:t>
        <a:bodyPr/>
        <a:lstStyle/>
        <a:p>
          <a:endParaRPr lang="nl-NL"/>
        </a:p>
      </dgm:t>
    </dgm:pt>
    <dgm:pt modelId="{DC9E7D86-270F-4C2F-8730-FA9D52287340}">
      <dgm:prSet phldrT="[Tekst]"/>
      <dgm:spPr/>
      <dgm:t>
        <a:bodyPr/>
        <a:lstStyle/>
        <a:p>
          <a:r>
            <a:rPr lang="nl-NL" dirty="0"/>
            <a:t>Input belangstellenden en belanghebbenden</a:t>
          </a:r>
        </a:p>
      </dgm:t>
    </dgm:pt>
    <dgm:pt modelId="{045012FC-AB09-427C-B5B0-8652E830E5EE}" type="parTrans" cxnId="{15E56C1C-32EF-4F60-8554-0354028B50F5}">
      <dgm:prSet/>
      <dgm:spPr/>
      <dgm:t>
        <a:bodyPr/>
        <a:lstStyle/>
        <a:p>
          <a:endParaRPr lang="nl-NL"/>
        </a:p>
      </dgm:t>
    </dgm:pt>
    <dgm:pt modelId="{25A6F55A-312F-40D7-B25B-0BD13751A34D}" type="sibTrans" cxnId="{15E56C1C-32EF-4F60-8554-0354028B50F5}">
      <dgm:prSet/>
      <dgm:spPr/>
      <dgm:t>
        <a:bodyPr/>
        <a:lstStyle/>
        <a:p>
          <a:endParaRPr lang="nl-NL"/>
        </a:p>
      </dgm:t>
    </dgm:pt>
    <dgm:pt modelId="{2A03DF41-0E08-45BC-944F-7B4F54D5CCBB}">
      <dgm:prSet phldrT="[Tekst]" custT="1"/>
      <dgm:spPr>
        <a:ln>
          <a:solidFill>
            <a:srgbClr val="FFC000"/>
          </a:solidFill>
        </a:ln>
      </dgm:spPr>
      <dgm:t>
        <a:bodyPr/>
        <a:lstStyle/>
        <a:p>
          <a:r>
            <a:rPr lang="nl-NL" sz="1400" b="1" dirty="0"/>
            <a:t>Planvoorstel waarin alle belangen zijn afgewogen en optimaal in evenwicht zijn</a:t>
          </a:r>
        </a:p>
      </dgm:t>
    </dgm:pt>
    <dgm:pt modelId="{79D0B576-FC31-4315-A65D-D190D0B0098D}" type="parTrans" cxnId="{8BD86D9C-BE5C-4EF0-A10F-1CB5B356AFDA}">
      <dgm:prSet/>
      <dgm:spPr/>
      <dgm:t>
        <a:bodyPr/>
        <a:lstStyle/>
        <a:p>
          <a:endParaRPr lang="nl-NL"/>
        </a:p>
      </dgm:t>
    </dgm:pt>
    <dgm:pt modelId="{3A8CB7B6-5B40-4EB7-8336-774C548C1B57}" type="sibTrans" cxnId="{8BD86D9C-BE5C-4EF0-A10F-1CB5B356AFDA}">
      <dgm:prSet/>
      <dgm:spPr/>
      <dgm:t>
        <a:bodyPr/>
        <a:lstStyle/>
        <a:p>
          <a:endParaRPr lang="nl-NL"/>
        </a:p>
      </dgm:t>
    </dgm:pt>
    <dgm:pt modelId="{59DE0F9C-B616-40FA-B8BE-49663B2C19B4}">
      <dgm:prSet phldrT="[Tekst]" custLinFactNeighborX="89750" custLinFactNeighborY="13054"/>
      <dgm:spPr/>
      <dgm:t>
        <a:bodyPr/>
        <a:lstStyle/>
        <a:p>
          <a:endParaRPr lang="nl-NL"/>
        </a:p>
      </dgm:t>
    </dgm:pt>
    <dgm:pt modelId="{0D047B88-E782-4C28-8539-FE6516F2750C}" type="parTrans" cxnId="{73AC8427-C855-47F6-8E1F-B159CFF1F296}">
      <dgm:prSet/>
      <dgm:spPr/>
      <dgm:t>
        <a:bodyPr/>
        <a:lstStyle/>
        <a:p>
          <a:endParaRPr lang="nl-NL"/>
        </a:p>
      </dgm:t>
    </dgm:pt>
    <dgm:pt modelId="{0BBE0B09-59CC-44E4-BF41-F09DBFDB07C9}" type="sibTrans" cxnId="{73AC8427-C855-47F6-8E1F-B159CFF1F296}">
      <dgm:prSet/>
      <dgm:spPr/>
      <dgm:t>
        <a:bodyPr/>
        <a:lstStyle/>
        <a:p>
          <a:endParaRPr lang="nl-NL"/>
        </a:p>
      </dgm:t>
    </dgm:pt>
    <dgm:pt modelId="{F8508DC2-07CE-4EAD-BA8D-2AE4098382A7}">
      <dgm:prSet phldrT="[Tekst]" custLinFactX="4981" custLinFactNeighborX="100000" custLinFactNeighborY="-19038"/>
      <dgm:spPr/>
      <dgm:t>
        <a:bodyPr/>
        <a:lstStyle/>
        <a:p>
          <a:endParaRPr lang="nl-NL"/>
        </a:p>
      </dgm:t>
    </dgm:pt>
    <dgm:pt modelId="{0D074A16-426A-4A3F-AEC0-AB1A2AA26379}" type="parTrans" cxnId="{F7D8C659-E51E-40B8-B118-261505C7B2BB}">
      <dgm:prSet/>
      <dgm:spPr/>
      <dgm:t>
        <a:bodyPr/>
        <a:lstStyle/>
        <a:p>
          <a:endParaRPr lang="nl-NL"/>
        </a:p>
      </dgm:t>
    </dgm:pt>
    <dgm:pt modelId="{0BC9D6BA-20C9-420A-8B16-C2CDB0061115}" type="sibTrans" cxnId="{F7D8C659-E51E-40B8-B118-261505C7B2BB}">
      <dgm:prSet/>
      <dgm:spPr/>
      <dgm:t>
        <a:bodyPr/>
        <a:lstStyle/>
        <a:p>
          <a:endParaRPr lang="nl-NL"/>
        </a:p>
      </dgm:t>
    </dgm:pt>
    <dgm:pt modelId="{C90DD46F-B339-4437-A5DE-E102F7B7F1B4}" type="pres">
      <dgm:prSet presAssocID="{1EF7F481-11B1-43C3-9D5C-8CC3C36A38B4}" presName="Name0" presStyleCnt="0">
        <dgm:presLayoutVars>
          <dgm:chMax val="4"/>
          <dgm:resizeHandles val="exact"/>
        </dgm:presLayoutVars>
      </dgm:prSet>
      <dgm:spPr/>
    </dgm:pt>
    <dgm:pt modelId="{195C7B09-3311-41C2-BD99-1B5B8039576C}" type="pres">
      <dgm:prSet presAssocID="{1EF7F481-11B1-43C3-9D5C-8CC3C36A38B4}" presName="ellipse" presStyleLbl="trBgShp" presStyleIdx="0" presStyleCnt="1" custLinFactNeighborX="22931" custLinFactNeighborY="9290"/>
      <dgm:spPr/>
    </dgm:pt>
    <dgm:pt modelId="{B8106382-2B5B-40D4-964F-3C2A691914E9}" type="pres">
      <dgm:prSet presAssocID="{1EF7F481-11B1-43C3-9D5C-8CC3C36A38B4}" presName="arrow1" presStyleLbl="fgShp" presStyleIdx="0" presStyleCnt="1" custLinFactX="17525" custLinFactNeighborX="100000" custLinFactNeighborY="17335"/>
      <dgm:spPr/>
    </dgm:pt>
    <dgm:pt modelId="{35C22A23-FA2A-44ED-B121-BD52D444EFD5}" type="pres">
      <dgm:prSet presAssocID="{1EF7F481-11B1-43C3-9D5C-8CC3C36A38B4}" presName="rectangle" presStyleLbl="revTx" presStyleIdx="0" presStyleCnt="1" custScaleX="93830" custScaleY="75106" custLinFactNeighborX="24484" custLinFactNeighborY="11249">
        <dgm:presLayoutVars>
          <dgm:bulletEnabled val="1"/>
        </dgm:presLayoutVars>
      </dgm:prSet>
      <dgm:spPr/>
    </dgm:pt>
    <dgm:pt modelId="{8D42007A-9D4B-4F10-A91E-89D1196686D0}" type="pres">
      <dgm:prSet presAssocID="{F1465F13-4541-47CB-9483-77B3F331954B}" presName="item1" presStyleLbl="node1" presStyleIdx="0" presStyleCnt="3" custScaleX="98287" custScaleY="93386" custLinFactX="149" custLinFactNeighborX="100000" custLinFactNeighborY="-20416">
        <dgm:presLayoutVars>
          <dgm:bulletEnabled val="1"/>
        </dgm:presLayoutVars>
      </dgm:prSet>
      <dgm:spPr/>
    </dgm:pt>
    <dgm:pt modelId="{E8420FBE-7ECF-47A1-9E90-91BF2241EBC8}" type="pres">
      <dgm:prSet presAssocID="{DC9E7D86-270F-4C2F-8730-FA9D52287340}" presName="item2" presStyleLbl="node1" presStyleIdx="1" presStyleCnt="3" custLinFactNeighborX="80843" custLinFactNeighborY="51040">
        <dgm:presLayoutVars>
          <dgm:bulletEnabled val="1"/>
        </dgm:presLayoutVars>
      </dgm:prSet>
      <dgm:spPr/>
    </dgm:pt>
    <dgm:pt modelId="{5D22BD0C-452A-4C87-A845-3D6F8D46CE90}" type="pres">
      <dgm:prSet presAssocID="{2A03DF41-0E08-45BC-944F-7B4F54D5CCBB}" presName="item3" presStyleLbl="node1" presStyleIdx="2" presStyleCnt="3" custScaleX="91616" custScaleY="91119" custLinFactNeighborX="69492" custLinFactNeighborY="-6998">
        <dgm:presLayoutVars>
          <dgm:bulletEnabled val="1"/>
        </dgm:presLayoutVars>
      </dgm:prSet>
      <dgm:spPr/>
    </dgm:pt>
    <dgm:pt modelId="{6F25B923-D9E1-4778-9F93-1F8AB6ED3B09}" type="pres">
      <dgm:prSet presAssocID="{1EF7F481-11B1-43C3-9D5C-8CC3C36A38B4}" presName="funnel" presStyleLbl="trAlignAcc1" presStyleIdx="0" presStyleCnt="1" custLinFactNeighborX="23803" custLinFactNeighborY="3807"/>
      <dgm:spPr/>
    </dgm:pt>
  </dgm:ptLst>
  <dgm:cxnLst>
    <dgm:cxn modelId="{15E56C1C-32EF-4F60-8554-0354028B50F5}" srcId="{1EF7F481-11B1-43C3-9D5C-8CC3C36A38B4}" destId="{DC9E7D86-270F-4C2F-8730-FA9D52287340}" srcOrd="2" destOrd="0" parTransId="{045012FC-AB09-427C-B5B0-8652E830E5EE}" sibTransId="{25A6F55A-312F-40D7-B25B-0BD13751A34D}"/>
    <dgm:cxn modelId="{0B682227-FF1B-4B17-BAFE-E3AA7650260C}" type="presOf" srcId="{FE8064DC-C455-4FFF-9F47-293AE3526732}" destId="{5D22BD0C-452A-4C87-A845-3D6F8D46CE90}" srcOrd="0" destOrd="0" presId="urn:microsoft.com/office/officeart/2005/8/layout/funnel1"/>
    <dgm:cxn modelId="{73AC8427-C855-47F6-8E1F-B159CFF1F296}" srcId="{1EF7F481-11B1-43C3-9D5C-8CC3C36A38B4}" destId="{59DE0F9C-B616-40FA-B8BE-49663B2C19B4}" srcOrd="4" destOrd="0" parTransId="{0D047B88-E782-4C28-8539-FE6516F2750C}" sibTransId="{0BBE0B09-59CC-44E4-BF41-F09DBFDB07C9}"/>
    <dgm:cxn modelId="{1838834C-DAC9-4215-9804-E297BE1415A8}" type="presOf" srcId="{1EF7F481-11B1-43C3-9D5C-8CC3C36A38B4}" destId="{C90DD46F-B339-4437-A5DE-E102F7B7F1B4}" srcOrd="0" destOrd="0" presId="urn:microsoft.com/office/officeart/2005/8/layout/funnel1"/>
    <dgm:cxn modelId="{1F1F256F-9E69-4A87-A6BD-F0036DB1A30E}" type="presOf" srcId="{2A03DF41-0E08-45BC-944F-7B4F54D5CCBB}" destId="{35C22A23-FA2A-44ED-B121-BD52D444EFD5}" srcOrd="0" destOrd="0" presId="urn:microsoft.com/office/officeart/2005/8/layout/funnel1"/>
    <dgm:cxn modelId="{F7D8C659-E51E-40B8-B118-261505C7B2BB}" srcId="{1EF7F481-11B1-43C3-9D5C-8CC3C36A38B4}" destId="{F8508DC2-07CE-4EAD-BA8D-2AE4098382A7}" srcOrd="5" destOrd="0" parTransId="{0D074A16-426A-4A3F-AEC0-AB1A2AA26379}" sibTransId="{0BC9D6BA-20C9-420A-8B16-C2CDB0061115}"/>
    <dgm:cxn modelId="{56813D8D-D5D8-479C-9D0E-DB4E6B1B5365}" type="presOf" srcId="{DC9E7D86-270F-4C2F-8730-FA9D52287340}" destId="{8D42007A-9D4B-4F10-A91E-89D1196686D0}" srcOrd="0" destOrd="0" presId="urn:microsoft.com/office/officeart/2005/8/layout/funnel1"/>
    <dgm:cxn modelId="{8BD86D9C-BE5C-4EF0-A10F-1CB5B356AFDA}" srcId="{1EF7F481-11B1-43C3-9D5C-8CC3C36A38B4}" destId="{2A03DF41-0E08-45BC-944F-7B4F54D5CCBB}" srcOrd="3" destOrd="0" parTransId="{79D0B576-FC31-4315-A65D-D190D0B0098D}" sibTransId="{3A8CB7B6-5B40-4EB7-8336-774C548C1B57}"/>
    <dgm:cxn modelId="{F35675A6-8861-4EA9-A7AF-9F62E4EBBB00}" srcId="{1EF7F481-11B1-43C3-9D5C-8CC3C36A38B4}" destId="{F1465F13-4541-47CB-9483-77B3F331954B}" srcOrd="1" destOrd="0" parTransId="{B6E616B2-1354-4455-9AA0-C273B5551113}" sibTransId="{D50B4878-68FF-4641-AA7F-DDFC28E8E0E3}"/>
    <dgm:cxn modelId="{457B3BBC-AAB4-458A-B25D-25E37B1A76D4}" type="presOf" srcId="{F1465F13-4541-47CB-9483-77B3F331954B}" destId="{E8420FBE-7ECF-47A1-9E90-91BF2241EBC8}" srcOrd="0" destOrd="0" presId="urn:microsoft.com/office/officeart/2005/8/layout/funnel1"/>
    <dgm:cxn modelId="{64D1F2E4-8249-4ECB-BF02-272A2A48D882}" srcId="{1EF7F481-11B1-43C3-9D5C-8CC3C36A38B4}" destId="{FE8064DC-C455-4FFF-9F47-293AE3526732}" srcOrd="0" destOrd="0" parTransId="{F3348FC4-0883-4319-BF91-1F5E3DC52F29}" sibTransId="{7AAF15E5-6485-4018-930C-FF7EF0CA5E38}"/>
    <dgm:cxn modelId="{95E8C059-FF47-4222-850B-7C7DFCE74E4C}" type="presParOf" srcId="{C90DD46F-B339-4437-A5DE-E102F7B7F1B4}" destId="{195C7B09-3311-41C2-BD99-1B5B8039576C}" srcOrd="0" destOrd="0" presId="urn:microsoft.com/office/officeart/2005/8/layout/funnel1"/>
    <dgm:cxn modelId="{773C08CA-BF04-4455-8595-036F15B8E09E}" type="presParOf" srcId="{C90DD46F-B339-4437-A5DE-E102F7B7F1B4}" destId="{B8106382-2B5B-40D4-964F-3C2A691914E9}" srcOrd="1" destOrd="0" presId="urn:microsoft.com/office/officeart/2005/8/layout/funnel1"/>
    <dgm:cxn modelId="{9BCCC577-07D7-42DD-9987-7C1F40DE8358}" type="presParOf" srcId="{C90DD46F-B339-4437-A5DE-E102F7B7F1B4}" destId="{35C22A23-FA2A-44ED-B121-BD52D444EFD5}" srcOrd="2" destOrd="0" presId="urn:microsoft.com/office/officeart/2005/8/layout/funnel1"/>
    <dgm:cxn modelId="{E72CB3BB-ACAC-4ECC-9970-90BC9912208A}" type="presParOf" srcId="{C90DD46F-B339-4437-A5DE-E102F7B7F1B4}" destId="{8D42007A-9D4B-4F10-A91E-89D1196686D0}" srcOrd="3" destOrd="0" presId="urn:microsoft.com/office/officeart/2005/8/layout/funnel1"/>
    <dgm:cxn modelId="{054272AB-D68F-46EF-8A63-5F3988E8F7C3}" type="presParOf" srcId="{C90DD46F-B339-4437-A5DE-E102F7B7F1B4}" destId="{E8420FBE-7ECF-47A1-9E90-91BF2241EBC8}" srcOrd="4" destOrd="0" presId="urn:microsoft.com/office/officeart/2005/8/layout/funnel1"/>
    <dgm:cxn modelId="{8300293A-8E21-4261-9929-4A914F374A00}" type="presParOf" srcId="{C90DD46F-B339-4437-A5DE-E102F7B7F1B4}" destId="{5D22BD0C-452A-4C87-A845-3D6F8D46CE90}" srcOrd="5" destOrd="0" presId="urn:microsoft.com/office/officeart/2005/8/layout/funnel1"/>
    <dgm:cxn modelId="{838A97E1-454E-406C-AC32-E6ABEE2D67BB}" type="presParOf" srcId="{C90DD46F-B339-4437-A5DE-E102F7B7F1B4}" destId="{6F25B923-D9E1-4778-9F93-1F8AB6ED3B09}"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C7B09-3311-41C2-BD99-1B5B8039576C}">
      <dsp:nvSpPr>
        <dsp:cNvPr id="0" name=""/>
        <dsp:cNvSpPr/>
      </dsp:nvSpPr>
      <dsp:spPr>
        <a:xfrm>
          <a:off x="1948733" y="410613"/>
          <a:ext cx="3874580" cy="134559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106382-2B5B-40D4-964F-3C2A691914E9}">
      <dsp:nvSpPr>
        <dsp:cNvPr id="0" name=""/>
        <dsp:cNvSpPr/>
      </dsp:nvSpPr>
      <dsp:spPr>
        <a:xfrm>
          <a:off x="3510587" y="3663809"/>
          <a:ext cx="750887" cy="480568"/>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C22A23-FA2A-44ED-B121-BD52D444EFD5}">
      <dsp:nvSpPr>
        <dsp:cNvPr id="0" name=""/>
        <dsp:cNvSpPr/>
      </dsp:nvSpPr>
      <dsp:spPr>
        <a:xfrm>
          <a:off x="2195078" y="4178473"/>
          <a:ext cx="3381877" cy="676753"/>
        </a:xfrm>
        <a:prstGeom prst="rect">
          <a:avLst/>
        </a:prstGeom>
        <a:noFill/>
        <a:ln>
          <a:solidFill>
            <a:srgbClr val="FFC000"/>
          </a:solid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nl-NL" sz="1400" b="1" kern="1200" dirty="0"/>
            <a:t>Planvoorstel waarin alle belangen zijn afgewogen en optimaal in evenwicht zijn</a:t>
          </a:r>
        </a:p>
      </dsp:txBody>
      <dsp:txXfrm>
        <a:off x="2195078" y="4178473"/>
        <a:ext cx="3381877" cy="676753"/>
      </dsp:txXfrm>
    </dsp:sp>
    <dsp:sp modelId="{8D42007A-9D4B-4F10-A91E-89D1196686D0}">
      <dsp:nvSpPr>
        <dsp:cNvPr id="0" name=""/>
        <dsp:cNvSpPr/>
      </dsp:nvSpPr>
      <dsp:spPr>
        <a:xfrm>
          <a:off x="3834106" y="1503876"/>
          <a:ext cx="1328444" cy="12622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dirty="0"/>
            <a:t>Input belangstellenden en belanghebbenden</a:t>
          </a:r>
        </a:p>
      </dsp:txBody>
      <dsp:txXfrm>
        <a:off x="4028652" y="1688721"/>
        <a:ext cx="939352" cy="892513"/>
      </dsp:txXfrm>
    </dsp:sp>
    <dsp:sp modelId="{E8420FBE-7ECF-47A1-9E90-91BF2241EBC8}">
      <dsp:nvSpPr>
        <dsp:cNvPr id="0" name=""/>
        <dsp:cNvSpPr/>
      </dsp:nvSpPr>
      <dsp:spPr>
        <a:xfrm>
          <a:off x="2594447" y="1410977"/>
          <a:ext cx="1351597" cy="13515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dirty="0"/>
            <a:t>Principes Steenvlinder</a:t>
          </a:r>
        </a:p>
        <a:p>
          <a:pPr marL="0" lvl="0" indent="0" algn="ctr" defTabSz="311150">
            <a:lnSpc>
              <a:spcPct val="90000"/>
            </a:lnSpc>
            <a:spcBef>
              <a:spcPct val="0"/>
            </a:spcBef>
            <a:spcAft>
              <a:spcPct val="35000"/>
            </a:spcAft>
            <a:buNone/>
          </a:pPr>
          <a:r>
            <a:rPr lang="nl-NL" sz="700" kern="1200" dirty="0"/>
            <a:t>en haalbaarheid</a:t>
          </a:r>
        </a:p>
      </dsp:txBody>
      <dsp:txXfrm>
        <a:off x="2792384" y="1608914"/>
        <a:ext cx="955723" cy="955723"/>
      </dsp:txXfrm>
    </dsp:sp>
    <dsp:sp modelId="{5D22BD0C-452A-4C87-A845-3D6F8D46CE90}">
      <dsp:nvSpPr>
        <dsp:cNvPr id="0" name=""/>
        <dsp:cNvSpPr/>
      </dsp:nvSpPr>
      <dsp:spPr>
        <a:xfrm>
          <a:off x="3879319" y="359769"/>
          <a:ext cx="1238279" cy="123156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kern="1200" dirty="0"/>
            <a:t>Randvoorwaarden en wensen gemeente</a:t>
          </a:r>
        </a:p>
      </dsp:txBody>
      <dsp:txXfrm>
        <a:off x="4060661" y="540127"/>
        <a:ext cx="875595" cy="870846"/>
      </dsp:txXfrm>
    </dsp:sp>
    <dsp:sp modelId="{6F25B923-D9E1-4778-9F93-1F8AB6ED3B09}">
      <dsp:nvSpPr>
        <dsp:cNvPr id="0" name=""/>
        <dsp:cNvSpPr/>
      </dsp:nvSpPr>
      <dsp:spPr>
        <a:xfrm>
          <a:off x="1802130" y="248478"/>
          <a:ext cx="4204970" cy="3363976"/>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F4283AD9-8012-4DEB-B53C-C7676A4D5D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70AB6DE-9C29-4272-91A7-8D93673D7C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CF21A1-E4B6-48CD-BCAE-1169EA3B1A59}" type="datetimeFigureOut">
              <a:rPr lang="nl-NL" smtClean="0"/>
              <a:t>13-3-2023</a:t>
            </a:fld>
            <a:endParaRPr lang="nl-NL"/>
          </a:p>
        </p:txBody>
      </p:sp>
      <p:sp>
        <p:nvSpPr>
          <p:cNvPr id="4" name="Tijdelijke aanduiding voor voettekst 3">
            <a:extLst>
              <a:ext uri="{FF2B5EF4-FFF2-40B4-BE49-F238E27FC236}">
                <a16:creationId xmlns:a16="http://schemas.microsoft.com/office/drawing/2014/main" id="{72823F1C-6DB8-4427-AADF-B545E904B6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E17852E8-E3AE-4414-A7B8-39A087404F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611C77-57B2-4DDC-961C-E2FD7036B251}" type="slidenum">
              <a:rPr lang="nl-NL" smtClean="0"/>
              <a:t>‹nr.›</a:t>
            </a:fld>
            <a:endParaRPr lang="nl-NL"/>
          </a:p>
        </p:txBody>
      </p:sp>
    </p:spTree>
    <p:extLst>
      <p:ext uri="{BB962C8B-B14F-4D97-AF65-F5344CB8AC3E}">
        <p14:creationId xmlns:p14="http://schemas.microsoft.com/office/powerpoint/2010/main" val="28333853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71927D-AC5C-4F30-9BAA-6074DB56F18C}" type="datetimeFigureOut">
              <a:rPr lang="nl-NL" smtClean="0"/>
              <a:t>13-3-2023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CE9F6-9707-4B6F-8581-AA374E4F084E}" type="slidenum">
              <a:rPr lang="nl-NL" smtClean="0"/>
              <a:t>‹nr.›</a:t>
            </a:fld>
            <a:endParaRPr lang="nl-NL"/>
          </a:p>
        </p:txBody>
      </p:sp>
    </p:spTree>
    <p:extLst>
      <p:ext uri="{BB962C8B-B14F-4D97-AF65-F5344CB8AC3E}">
        <p14:creationId xmlns:p14="http://schemas.microsoft.com/office/powerpoint/2010/main" val="1364376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Zullen we samen iets moois gaan doen?</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a:t>
            </a:fld>
            <a:endParaRPr lang="nl-NL"/>
          </a:p>
        </p:txBody>
      </p:sp>
    </p:spTree>
    <p:extLst>
      <p:ext uri="{BB962C8B-B14F-4D97-AF65-F5344CB8AC3E}">
        <p14:creationId xmlns:p14="http://schemas.microsoft.com/office/powerpoint/2010/main" val="339345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betrekken ook de buurt en belanghebbenden:</a:t>
            </a:r>
          </a:p>
          <a:p>
            <a:pPr marL="171450" indent="-171450">
              <a:buFontTx/>
              <a:buChar char="-"/>
            </a:pPr>
            <a:r>
              <a:rPr lang="nl-NL" dirty="0"/>
              <a:t>Tijdens Participatiebijeenkomsten hebben we samen besloten om bijv. het moderne gebouw te laten staan, 1-richtingsverkeer te kiezen van- en uit de wijk en </a:t>
            </a:r>
            <a:r>
              <a:rPr lang="nl-NL" dirty="0" err="1"/>
              <a:t>dakopbouwen</a:t>
            </a:r>
            <a:r>
              <a:rPr lang="nl-NL" dirty="0"/>
              <a:t> te vervangen voor dakterrassen. </a:t>
            </a:r>
          </a:p>
          <a:p>
            <a:pPr marL="171450" indent="-171450">
              <a:buFontTx/>
              <a:buChar char="-"/>
            </a:pPr>
            <a:r>
              <a:rPr lang="nl-NL" dirty="0"/>
              <a:t>Tijdens </a:t>
            </a:r>
            <a:r>
              <a:rPr lang="nl-NL" dirty="0" err="1"/>
              <a:t>Placemaking</a:t>
            </a:r>
            <a:r>
              <a:rPr lang="nl-NL" dirty="0"/>
              <a:t> laten we de buurt maar ook geïnteresseerden kennis maken met de plannen en ons product. Iedereen voelt zich betrokken bij de opbouw van de nieuwe wijk!</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12</a:t>
            </a:fld>
            <a:endParaRPr lang="nl-NL"/>
          </a:p>
        </p:txBody>
      </p:sp>
    </p:spTree>
    <p:extLst>
      <p:ext uri="{BB962C8B-B14F-4D97-AF65-F5344CB8AC3E}">
        <p14:creationId xmlns:p14="http://schemas.microsoft.com/office/powerpoint/2010/main" val="187115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Per kavel beslist elke koper helemaal </a:t>
            </a:r>
            <a:r>
              <a:rPr lang="nl-NL" err="1"/>
              <a:t>zèlf</a:t>
            </a:r>
            <a:r>
              <a:rPr lang="nl-NL"/>
              <a:t> over zijn woning. Ze doen dit wel binnen de regels uit het kavelpaspoort zodat alles klopt en uiteindelijk bij elkaar past. Dit geldt ook voor de Steenvlinder INC klussers.</a:t>
            </a:r>
          </a:p>
          <a:p>
            <a:r>
              <a:rPr lang="nl-NL"/>
              <a:t>Hierdoor kan iedereen onafhankelijk aan de slag en blijft de vaart in het project. </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15</a:t>
            </a:fld>
            <a:endParaRPr lang="nl-NL"/>
          </a:p>
        </p:txBody>
      </p:sp>
    </p:spTree>
    <p:extLst>
      <p:ext uri="{BB962C8B-B14F-4D97-AF65-F5344CB8AC3E}">
        <p14:creationId xmlns:p14="http://schemas.microsoft.com/office/powerpoint/2010/main" val="4037727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We gaan samen aan de slag, met onze zelfbouwers: Steenvlinder is Open, Behulpzaam en Verbindend</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16</a:t>
            </a:fld>
            <a:endParaRPr lang="nl-NL"/>
          </a:p>
        </p:txBody>
      </p:sp>
    </p:spTree>
    <p:extLst>
      <p:ext uri="{BB962C8B-B14F-4D97-AF65-F5344CB8AC3E}">
        <p14:creationId xmlns:p14="http://schemas.microsoft.com/office/powerpoint/2010/main" val="2910755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17</a:t>
            </a:fld>
            <a:endParaRPr lang="nl-NL"/>
          </a:p>
        </p:txBody>
      </p:sp>
    </p:spTree>
    <p:extLst>
      <p:ext uri="{BB962C8B-B14F-4D97-AF65-F5344CB8AC3E}">
        <p14:creationId xmlns:p14="http://schemas.microsoft.com/office/powerpoint/2010/main" val="2556463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19</a:t>
            </a:fld>
            <a:endParaRPr lang="nl-NL"/>
          </a:p>
        </p:txBody>
      </p:sp>
    </p:spTree>
    <p:extLst>
      <p:ext uri="{BB962C8B-B14F-4D97-AF65-F5344CB8AC3E}">
        <p14:creationId xmlns:p14="http://schemas.microsoft.com/office/powerpoint/2010/main" val="1154289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Zullen we samen iets moois gaan doen?</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62</a:t>
            </a:fld>
            <a:endParaRPr lang="nl-NL"/>
          </a:p>
        </p:txBody>
      </p:sp>
    </p:spTree>
    <p:extLst>
      <p:ext uri="{BB962C8B-B14F-4D97-AF65-F5344CB8AC3E}">
        <p14:creationId xmlns:p14="http://schemas.microsoft.com/office/powerpoint/2010/main" val="3950675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Eigen accenten leggen</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63</a:t>
            </a:fld>
            <a:endParaRPr lang="nl-NL"/>
          </a:p>
        </p:txBody>
      </p:sp>
    </p:spTree>
    <p:extLst>
      <p:ext uri="{BB962C8B-B14F-4D97-AF65-F5344CB8AC3E}">
        <p14:creationId xmlns:p14="http://schemas.microsoft.com/office/powerpoint/2010/main" val="3134336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latin typeface="Calibri"/>
                <a:cs typeface="Calibri"/>
              </a:rPr>
              <a:t>Als je </a:t>
            </a:r>
            <a:r>
              <a:rPr lang="en-US" err="1">
                <a:latin typeface="Calibri"/>
                <a:cs typeface="Calibri"/>
              </a:rPr>
              <a:t>liever</a:t>
            </a:r>
            <a:r>
              <a:rPr lang="en-US">
                <a:latin typeface="Calibri"/>
                <a:cs typeface="Calibri"/>
              </a:rPr>
              <a:t> </a:t>
            </a:r>
            <a:r>
              <a:rPr lang="en-US" err="1">
                <a:latin typeface="Calibri"/>
                <a:cs typeface="Calibri"/>
              </a:rPr>
              <a:t>zelfbouwers</a:t>
            </a:r>
            <a:r>
              <a:rPr lang="en-US">
                <a:latin typeface="Calibri"/>
                <a:cs typeface="Calibri"/>
              </a:rPr>
              <a:t> </a:t>
            </a:r>
            <a:r>
              <a:rPr lang="en-US" err="1">
                <a:latin typeface="Calibri"/>
                <a:cs typeface="Calibri"/>
              </a:rPr>
              <a:t>wil</a:t>
            </a:r>
            <a:r>
              <a:rPr lang="en-US">
                <a:latin typeface="Calibri"/>
                <a:cs typeface="Calibri"/>
              </a:rPr>
              <a:t> laten </a:t>
            </a:r>
            <a:r>
              <a:rPr lang="en-US" err="1">
                <a:latin typeface="Calibri"/>
                <a:cs typeface="Calibri"/>
              </a:rPr>
              <a:t>zien</a:t>
            </a:r>
            <a:r>
              <a:rPr lang="en-US">
                <a:latin typeface="Calibri"/>
                <a:cs typeface="Calibri"/>
              </a:rPr>
              <a:t>...</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2</a:t>
            </a:fld>
            <a:endParaRPr lang="nl-NL"/>
          </a:p>
        </p:txBody>
      </p:sp>
    </p:spTree>
    <p:extLst>
      <p:ext uri="{BB962C8B-B14F-4D97-AF65-F5344CB8AC3E}">
        <p14:creationId xmlns:p14="http://schemas.microsoft.com/office/powerpoint/2010/main" val="3012653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Steenvlinder gelooft dat mensen iets willen doen waar ze zichzelf in herkennen en mee verrijken. Iets waar ze trots op zijn en zich verantwoordelijk voor voelen. Bijvoorbeeld door een eigen woning te maken. </a:t>
            </a:r>
          </a:p>
          <a:p>
            <a:endParaRPr lang="nl-NL"/>
          </a:p>
          <a:p>
            <a:r>
              <a:rPr lang="nl-NL"/>
              <a:t>In onze projecten zien we trotse bewoners ontstaan…mensen hebben zelf hun woning bedacht. En werken er hard aan om dit te realiseren. Dat geeft enorme betekenis en trots!</a:t>
            </a:r>
          </a:p>
          <a:p>
            <a:endParaRPr lang="nl-NL"/>
          </a:p>
          <a:p>
            <a:endParaRPr lang="nl-NL"/>
          </a:p>
          <a:p>
            <a:pPr>
              <a:defRPr/>
            </a:pPr>
            <a:r>
              <a:rPr lang="nl-NL"/>
              <a:t> </a:t>
            </a:r>
          </a:p>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3</a:t>
            </a:fld>
            <a:endParaRPr lang="nl-NL"/>
          </a:p>
        </p:txBody>
      </p:sp>
    </p:spTree>
    <p:extLst>
      <p:ext uri="{BB962C8B-B14F-4D97-AF65-F5344CB8AC3E}">
        <p14:creationId xmlns:p14="http://schemas.microsoft.com/office/powerpoint/2010/main" val="332113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Steenvlinder gelooft dat mensen zichzelf willen zijn, maar ook onderdeel willen zijn van een gemeenschap. Je eigen ding doen, maar </a:t>
            </a:r>
            <a:r>
              <a:rPr lang="nl-NL" err="1"/>
              <a:t>mèt</a:t>
            </a:r>
            <a:r>
              <a:rPr lang="nl-NL"/>
              <a:t> elkaar. Samen je eigen huis bouwen. Zo ontstaat een sterke band. Iedereen hoort erbij, dus Steenvlinder zorgt dat iedereen mee kan doen. En iedereen kent elkaar bijvoorbeeld bij de voornaam. </a:t>
            </a:r>
          </a:p>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4</a:t>
            </a:fld>
            <a:endParaRPr lang="nl-NL"/>
          </a:p>
        </p:txBody>
      </p:sp>
    </p:spTree>
    <p:extLst>
      <p:ext uri="{BB962C8B-B14F-4D97-AF65-F5344CB8AC3E}">
        <p14:creationId xmlns:p14="http://schemas.microsoft.com/office/powerpoint/2010/main" val="3320016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En samen bouwen zij aan een gezonde stad. Want, we zien dat onze bouwers aan de lange termijn denken: ze willen een duurzame woning waar ze lang en prettig kunnen wonen. En in de buurt dit ook voortzetten, door samen een groene en veilige leefomgeving te creëren. Voor een gezonde stad, én planeet.</a:t>
            </a:r>
          </a:p>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5</a:t>
            </a:fld>
            <a:endParaRPr lang="nl-NL"/>
          </a:p>
        </p:txBody>
      </p:sp>
    </p:spTree>
    <p:extLst>
      <p:ext uri="{BB962C8B-B14F-4D97-AF65-F5344CB8AC3E}">
        <p14:creationId xmlns:p14="http://schemas.microsoft.com/office/powerpoint/2010/main" val="2277281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Om dit mogelijk te maken verkoopt Steenvlinder ……zelfbouwkavels waarop mensen hun eigen woning maken.</a:t>
            </a:r>
          </a:p>
          <a:p>
            <a:br>
              <a:rPr lang="nl-NL"/>
            </a:br>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6</a:t>
            </a:fld>
            <a:endParaRPr lang="nl-NL"/>
          </a:p>
        </p:txBody>
      </p:sp>
    </p:spTree>
    <p:extLst>
      <p:ext uri="{BB962C8B-B14F-4D97-AF65-F5344CB8AC3E}">
        <p14:creationId xmlns:p14="http://schemas.microsoft.com/office/powerpoint/2010/main" val="696179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…..en nieuwbouwcasco’s waarin mensen hun eigen woning afbouwen.</a:t>
            </a:r>
          </a:p>
          <a:p>
            <a:endParaRPr lang="nl-NL"/>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8</a:t>
            </a:fld>
            <a:endParaRPr lang="nl-NL"/>
          </a:p>
        </p:txBody>
      </p:sp>
    </p:spTree>
    <p:extLst>
      <p:ext uri="{BB962C8B-B14F-4D97-AF65-F5344CB8AC3E}">
        <p14:creationId xmlns:p14="http://schemas.microsoft.com/office/powerpoint/2010/main" val="323821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Trotse klussers en zelfbouwers in Leiden</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10</a:t>
            </a:fld>
            <a:endParaRPr lang="nl-NL"/>
          </a:p>
        </p:txBody>
      </p:sp>
    </p:spTree>
    <p:extLst>
      <p:ext uri="{BB962C8B-B14F-4D97-AF65-F5344CB8AC3E}">
        <p14:creationId xmlns:p14="http://schemas.microsoft.com/office/powerpoint/2010/main" val="425244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En daar zijn we zelf ook heel trots op!</a:t>
            </a:r>
          </a:p>
        </p:txBody>
      </p:sp>
      <p:sp>
        <p:nvSpPr>
          <p:cNvPr id="4" name="Tijdelijke aanduiding voor dianummer 3"/>
          <p:cNvSpPr>
            <a:spLocks noGrp="1"/>
          </p:cNvSpPr>
          <p:nvPr>
            <p:ph type="sldNum" sz="quarter" idx="5"/>
          </p:nvPr>
        </p:nvSpPr>
        <p:spPr/>
        <p:txBody>
          <a:bodyPr/>
          <a:lstStyle/>
          <a:p>
            <a:fld id="{253CE9F6-9707-4B6F-8581-AA374E4F084E}" type="slidenum">
              <a:rPr lang="nl-NL" smtClean="0"/>
              <a:t>11</a:t>
            </a:fld>
            <a:endParaRPr lang="nl-NL"/>
          </a:p>
        </p:txBody>
      </p:sp>
    </p:spTree>
    <p:extLst>
      <p:ext uri="{BB962C8B-B14F-4D97-AF65-F5344CB8AC3E}">
        <p14:creationId xmlns:p14="http://schemas.microsoft.com/office/powerpoint/2010/main" val="457434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 Id="rId4" Type="http://schemas.openxmlformats.org/officeDocument/2006/relationships/image" Target="../media/image3.e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6.xml"/><Relationship Id="rId4" Type="http://schemas.openxmlformats.org/officeDocument/2006/relationships/image" Target="../media/image3.emf"/></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7.xml"/><Relationship Id="rId4" Type="http://schemas.openxmlformats.org/officeDocument/2006/relationships/image" Target="../media/image3.emf"/></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8.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9.xml"/><Relationship Id="rId4" Type="http://schemas.openxmlformats.org/officeDocument/2006/relationships/image" Target="../media/image9.png"/></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1.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1"/>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233037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en tekst 1">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180593731"/>
      </p:ext>
    </p:extLst>
  </p:cSld>
  <p:clrMapOvr>
    <a:masterClrMapping/>
  </p:clrMapOvr>
  <p:extLst>
    <p:ext uri="{DCECCB84-F9BA-43D5-87BE-67443E8EF086}">
      <p15:sldGuideLst xmlns:p15="http://schemas.microsoft.com/office/powerpoint/2012/main">
        <p15:guide id="1" pos="7219">
          <p15:clr>
            <a:srgbClr val="FBAE40"/>
          </p15:clr>
        </p15:guide>
        <p15:guide id="2" orient="horz" pos="1752"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488924604"/>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572151768"/>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103689194"/>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5"/>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57213352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5"/>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18569546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53246030"/>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5"/>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4046710565"/>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5"/>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84595812"/>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5"/>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74284361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1206451206"/>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en tekst 2">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01045897"/>
      </p:ext>
    </p:extLst>
  </p:cSld>
  <p:clrMapOvr>
    <a:masterClrMapping/>
  </p:clrMapOvr>
  <p:extLst>
    <p:ext uri="{DCECCB84-F9BA-43D5-87BE-67443E8EF086}">
      <p15:sldGuideLst xmlns:p15="http://schemas.microsoft.com/office/powerpoint/2012/main">
        <p15:guide id="1" pos="7219">
          <p15:clr>
            <a:srgbClr val="FBAE40"/>
          </p15:clr>
        </p15:guide>
        <p15:guide id="2" orient="horz" pos="1752"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5"/>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2262143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19337068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40091881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bg2"/>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0344075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144225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93813896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83559822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4125077397"/>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39675487"/>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1007588387"/>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947469489"/>
      </p:ext>
    </p:extLst>
  </p:cSld>
  <p:clrMapOvr>
    <a:masterClrMapping/>
  </p:clrMapOvr>
  <p:extLst>
    <p:ext uri="{DCECCB84-F9BA-43D5-87BE-67443E8EF086}">
      <p15:sldGuideLst xmlns:p15="http://schemas.microsoft.com/office/powerpoint/2012/main">
        <p15:guide id="1" orient="horz" pos="1752" userDrawn="1">
          <p15:clr>
            <a:srgbClr val="FBAE40"/>
          </p15:clr>
        </p15:guide>
        <p15:guide id="2" pos="7265"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9305765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738054785"/>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1650885052"/>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3692843375"/>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bg2"/>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741263097"/>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bg2"/>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697713417"/>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20311321"/>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380795040"/>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bg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529487303"/>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bg2"/>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846448318"/>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836251659"/>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1026"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3178767592"/>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bg2"/>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5349015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bg2"/>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184517519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758628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3"/>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9914002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4529813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2948900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8184819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93830488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5576251"/>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8" name="Tijdelijke aanduiding voor tekst 3">
            <a:extLst>
              <a:ext uri="{FF2B5EF4-FFF2-40B4-BE49-F238E27FC236}">
                <a16:creationId xmlns:a16="http://schemas.microsoft.com/office/drawing/2014/main" id="{E21CB424-F150-EC4C-9B0A-485BCC21CB3C}"/>
              </a:ext>
            </a:extLst>
          </p:cNvPr>
          <p:cNvSpPr>
            <a:spLocks noGrp="1"/>
          </p:cNvSpPr>
          <p:nvPr>
            <p:ph type="body" sz="quarter" idx="18" hasCustomPrompt="1"/>
          </p:nvPr>
        </p:nvSpPr>
        <p:spPr>
          <a:xfrm>
            <a:off x="658812"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1" name="Tijdelijke aanduiding voor tekst 3">
            <a:extLst>
              <a:ext uri="{FF2B5EF4-FFF2-40B4-BE49-F238E27FC236}">
                <a16:creationId xmlns:a16="http://schemas.microsoft.com/office/drawing/2014/main" id="{FCF925CF-318B-1E41-971C-F40266A6744C}"/>
              </a:ext>
            </a:extLst>
          </p:cNvPr>
          <p:cNvSpPr>
            <a:spLocks noGrp="1"/>
          </p:cNvSpPr>
          <p:nvPr>
            <p:ph type="body" sz="quarter" idx="19" hasCustomPrompt="1"/>
          </p:nvPr>
        </p:nvSpPr>
        <p:spPr>
          <a:xfrm>
            <a:off x="6359524"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2805795311"/>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1026"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3641128676"/>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910554788"/>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180033527"/>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3530639177"/>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1019124854"/>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3"/>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91690359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3"/>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83758045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16630508"/>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3"/>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281394748"/>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3"/>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864358588"/>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2370742150"/>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1389"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3"/>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557868308"/>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2759413558"/>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5469426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3"/>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24651824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0802728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4"/>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8964128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880987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092401527"/>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2965451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63749664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Ronde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2585351452"/>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05758495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503191876"/>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609549610"/>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274596776"/>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314940821"/>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3442582093"/>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4"/>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4201729347"/>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4"/>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734908458"/>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79870064"/>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4"/>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solidFill>
                  <a:schemeClr val="accent1"/>
                </a:solidFill>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4133512157"/>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 Ronde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lstStyle>
            <a:lvl1pPr marL="0" indent="0" algn="ctr">
              <a:buNone/>
              <a:defRPr sz="1400"/>
            </a:lvl1pPr>
          </a:lstStyle>
          <a:p>
            <a:pPr lvl="0"/>
            <a:r>
              <a:rPr lang="nl-NL"/>
              <a:t>Naam</a:t>
            </a:r>
          </a:p>
        </p:txBody>
      </p:sp>
    </p:spTree>
    <p:extLst>
      <p:ext uri="{BB962C8B-B14F-4D97-AF65-F5344CB8AC3E}">
        <p14:creationId xmlns:p14="http://schemas.microsoft.com/office/powerpoint/2010/main" val="464143119"/>
      </p:ext>
    </p:extLst>
  </p:cSld>
  <p:clrMapOvr>
    <a:masterClrMapping/>
  </p:clrMapOvr>
  <p:extLst>
    <p:ext uri="{DCECCB84-F9BA-43D5-87BE-67443E8EF086}">
      <p15:sldGuideLst xmlns:p15="http://schemas.microsoft.com/office/powerpoint/2012/main">
        <p15:guide id="1" pos="7265">
          <p15:clr>
            <a:srgbClr val="FBAE40"/>
          </p15:clr>
        </p15:guide>
        <p15:guide id="2" orient="horz" pos="1094"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4"/>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998056494"/>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4"/>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49836463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1314667424"/>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4"/>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2512807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4"/>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30904072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0655153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1088547" y="685800"/>
            <a:ext cx="1103453"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0A732952-ABFE-BE47-976E-B815A12CA946}"/>
              </a:ext>
            </a:extLst>
          </p:cNvPr>
          <p:cNvSpPr>
            <a:spLocks noGrp="1"/>
          </p:cNvSpPr>
          <p:nvPr>
            <p:ph type="body" sz="quarter" idx="11" hasCustomPrompt="1"/>
          </p:nvPr>
        </p:nvSpPr>
        <p:spPr>
          <a:xfrm>
            <a:off x="0" y="6172200"/>
            <a:ext cx="12192000" cy="685800"/>
          </a:xfrm>
          <a:solidFill>
            <a:schemeClr val="accent6"/>
          </a:solidFill>
        </p:spPr>
        <p:txBody>
          <a:bodyPr lIns="558000" tIns="216000"/>
          <a:lstStyle>
            <a:lvl1pPr marL="0" indent="0">
              <a:buFont typeface="Arial" panose="020B0604020202020204" pitchFamily="34" charset="0"/>
              <a:buNone/>
              <a:defRPr sz="1400" b="0" i="0" spc="30" baseline="0">
                <a:solidFill>
                  <a:schemeClr val="bg1"/>
                </a:solidFill>
                <a:latin typeface="Pluto Sans Light" panose="02000000000000000000" pitchFamily="2" charset="77"/>
              </a:defRPr>
            </a:lvl1pPr>
          </a:lstStyle>
          <a:p>
            <a:pPr lvl="0"/>
            <a:r>
              <a:rPr lang="nl-NL"/>
              <a:t> WONEN VOOR IEDEREEN DIE VAN AANPAKKEN HOUDT</a:t>
            </a:r>
          </a:p>
        </p:txBody>
      </p:sp>
      <p:sp>
        <p:nvSpPr>
          <p:cNvPr id="11" name="Tijdelijke aanduiding voor tekst 2">
            <a:extLst>
              <a:ext uri="{FF2B5EF4-FFF2-40B4-BE49-F238E27FC236}">
                <a16:creationId xmlns:a16="http://schemas.microsoft.com/office/drawing/2014/main" id="{4E16FC3E-EEEB-BE48-AA74-A13A729B81BA}"/>
              </a:ext>
            </a:extLst>
          </p:cNvPr>
          <p:cNvSpPr>
            <a:spLocks noGrp="1"/>
          </p:cNvSpPr>
          <p:nvPr>
            <p:ph idx="1" hasCustomPrompt="1"/>
          </p:nvPr>
        </p:nvSpPr>
        <p:spPr>
          <a:xfrm>
            <a:off x="11181273" y="758700"/>
            <a:ext cx="917999"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1829060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10" name="Tijdelijke aanduiding voor tekst 11">
            <a:extLst>
              <a:ext uri="{FF2B5EF4-FFF2-40B4-BE49-F238E27FC236}">
                <a16:creationId xmlns:a16="http://schemas.microsoft.com/office/drawing/2014/main" id="{A41F1C99-31E0-D145-9F19-2DB1D46439CE}"/>
              </a:ext>
            </a:extLst>
          </p:cNvPr>
          <p:cNvSpPr>
            <a:spLocks noGrp="1"/>
          </p:cNvSpPr>
          <p:nvPr>
            <p:ph type="body" sz="quarter" idx="12" hasCustomPrompt="1"/>
          </p:nvPr>
        </p:nvSpPr>
        <p:spPr>
          <a:xfrm>
            <a:off x="11088547" y="685800"/>
            <a:ext cx="1103453"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tekst 2">
            <a:extLst>
              <a:ext uri="{FF2B5EF4-FFF2-40B4-BE49-F238E27FC236}">
                <a16:creationId xmlns:a16="http://schemas.microsoft.com/office/drawing/2014/main" id="{D196F820-7A1A-4540-A2A6-1D7BBE567749}"/>
              </a:ext>
            </a:extLst>
          </p:cNvPr>
          <p:cNvSpPr>
            <a:spLocks noGrp="1"/>
          </p:cNvSpPr>
          <p:nvPr>
            <p:ph idx="1" hasCustomPrompt="1"/>
          </p:nvPr>
        </p:nvSpPr>
        <p:spPr>
          <a:xfrm>
            <a:off x="11181273" y="758700"/>
            <a:ext cx="917999"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8973377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2">
            <a:extLst>
              <a:ext uri="{FF2B5EF4-FFF2-40B4-BE49-F238E27FC236}">
                <a16:creationId xmlns:a16="http://schemas.microsoft.com/office/drawing/2014/main" id="{534A357F-D083-1348-8BCC-2608F616A31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005708809"/>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2">
            <a:extLst>
              <a:ext uri="{FF2B5EF4-FFF2-40B4-BE49-F238E27FC236}">
                <a16:creationId xmlns:a16="http://schemas.microsoft.com/office/drawing/2014/main" id="{589B50CA-CDED-7347-AB8B-42A4A3A2B19F}"/>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21347587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229518334"/>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F3D3136B-0D98-CE45-A2F8-15FD94E85117}"/>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18036972"/>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2">
            <a:extLst>
              <a:ext uri="{FF2B5EF4-FFF2-40B4-BE49-F238E27FC236}">
                <a16:creationId xmlns:a16="http://schemas.microsoft.com/office/drawing/2014/main" id="{E4A235F6-7A5E-7940-BD63-CB8E523B42E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
        <p:nvSpPr>
          <p:cNvPr id="8" name="Titel 1">
            <a:extLst>
              <a:ext uri="{FF2B5EF4-FFF2-40B4-BE49-F238E27FC236}">
                <a16:creationId xmlns:a16="http://schemas.microsoft.com/office/drawing/2014/main" id="{0E6FE510-063B-544C-9645-CB1B7596BBD0}"/>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12" name="Tijdelijke aanduiding voor tekst 13">
            <a:extLst>
              <a:ext uri="{FF2B5EF4-FFF2-40B4-BE49-F238E27FC236}">
                <a16:creationId xmlns:a16="http://schemas.microsoft.com/office/drawing/2014/main" id="{C3B3C515-CF20-EF4D-A7E2-48BD3D891D55}"/>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1664876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2">
            <a:extLst>
              <a:ext uri="{FF2B5EF4-FFF2-40B4-BE49-F238E27FC236}">
                <a16:creationId xmlns:a16="http://schemas.microsoft.com/office/drawing/2014/main" id="{E4A235F6-7A5E-7940-BD63-CB8E523B42E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070195712"/>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BF4C1436-5EA4-1547-8520-53EE76F9F47E}"/>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53978251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7EA31A72-FEFA-7F47-9546-6CE791E28AE5}"/>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872975823"/>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
        <p:nvSpPr>
          <p:cNvPr id="18" name="Tijdelijke aanduiding voor tekst 2">
            <a:extLst>
              <a:ext uri="{FF2B5EF4-FFF2-40B4-BE49-F238E27FC236}">
                <a16:creationId xmlns:a16="http://schemas.microsoft.com/office/drawing/2014/main" id="{ED0BFCDC-2C49-6E4E-9661-D74882B8A4B6}"/>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685170592"/>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
        <p:nvSpPr>
          <p:cNvPr id="18" name="Tijdelijke aanduiding voor tekst 2">
            <a:extLst>
              <a:ext uri="{FF2B5EF4-FFF2-40B4-BE49-F238E27FC236}">
                <a16:creationId xmlns:a16="http://schemas.microsoft.com/office/drawing/2014/main" id="{E4DAFFAE-C6E1-6849-A174-894AB5872B66}"/>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495511692"/>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6"/>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561EB8B5-221F-A840-B305-836CAF5D8DBB}"/>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769586754"/>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6"/>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633D88BC-A630-8145-9A6E-6CD81375E45B}"/>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4147634582"/>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vl2pPr>
              <a:defRPr>
                <a:solidFill>
                  <a:schemeClr val="tx1">
                    <a:lumMod val="75000"/>
                    <a:lumOff val="25000"/>
                  </a:schemeClr>
                </a:solidFill>
              </a:defRPr>
            </a:lvl2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2">
            <a:extLst>
              <a:ext uri="{FF2B5EF4-FFF2-40B4-BE49-F238E27FC236}">
                <a16:creationId xmlns:a16="http://schemas.microsoft.com/office/drawing/2014/main" id="{9779CD45-B26F-3942-96DA-6437166ADCED}"/>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683297047"/>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74848504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6"/>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33" name="Tijdelijke aanduiding voor tekst 11">
            <a:extLst>
              <a:ext uri="{FF2B5EF4-FFF2-40B4-BE49-F238E27FC236}">
                <a16:creationId xmlns:a16="http://schemas.microsoft.com/office/drawing/2014/main" id="{1C266DFA-1F30-794E-9A25-6204DA7FAD7F}"/>
              </a:ext>
            </a:extLst>
          </p:cNvPr>
          <p:cNvSpPr>
            <a:spLocks noGrp="1"/>
          </p:cNvSpPr>
          <p:nvPr>
            <p:ph type="body" sz="quarter" idx="12" hasCustomPrompt="1"/>
          </p:nvPr>
        </p:nvSpPr>
        <p:spPr>
          <a:xfrm>
            <a:off x="11088547" y="685800"/>
            <a:ext cx="1103453" cy="685800"/>
          </a:xfrm>
          <a:solidFill>
            <a:schemeClr val="accent5"/>
          </a:solidFill>
        </p:spPr>
        <p:txBody>
          <a:bodyPr/>
          <a:lstStyle>
            <a:lvl1pPr marL="0" indent="0">
              <a:buFont typeface="Arial" panose="020B0604020202020204" pitchFamily="34" charset="0"/>
              <a:buNone/>
              <a:defRPr>
                <a:solidFill>
                  <a:schemeClr val="accent5"/>
                </a:solidFill>
              </a:defRPr>
            </a:lvl1pPr>
          </a:lstStyle>
          <a:p>
            <a:pPr lvl="0"/>
            <a:r>
              <a:rPr lang="nl-NL"/>
              <a:t>  </a:t>
            </a:r>
          </a:p>
        </p:txBody>
      </p:sp>
      <p:sp>
        <p:nvSpPr>
          <p:cNvPr id="35" name="Tijdelijke aanduiding voor tekst 2">
            <a:extLst>
              <a:ext uri="{FF2B5EF4-FFF2-40B4-BE49-F238E27FC236}">
                <a16:creationId xmlns:a16="http://schemas.microsoft.com/office/drawing/2014/main" id="{F6915DC0-086D-EF4B-ACD7-7FCBB7D08C09}"/>
              </a:ext>
            </a:extLst>
          </p:cNvPr>
          <p:cNvSpPr>
            <a:spLocks noGrp="1"/>
          </p:cNvSpPr>
          <p:nvPr>
            <p:ph idx="1" hasCustomPrompt="1"/>
          </p:nvPr>
        </p:nvSpPr>
        <p:spPr>
          <a:xfrm>
            <a:off x="11181273" y="758700"/>
            <a:ext cx="917999" cy="540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307737628"/>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6"/>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tekst 2">
            <a:extLst>
              <a:ext uri="{FF2B5EF4-FFF2-40B4-BE49-F238E27FC236}">
                <a16:creationId xmlns:a16="http://schemas.microsoft.com/office/drawing/2014/main" id="{7BD00422-1DA9-2646-A764-0B4F07868B83}"/>
              </a:ext>
            </a:extLst>
          </p:cNvPr>
          <p:cNvSpPr>
            <a:spLocks noGrp="1"/>
          </p:cNvSpPr>
          <p:nvPr>
            <p:ph idx="13" hasCustomPrompt="1"/>
          </p:nvPr>
        </p:nvSpPr>
        <p:spPr>
          <a:xfrm>
            <a:off x="10843539" y="6304756"/>
            <a:ext cx="705600" cy="4139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835366441"/>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6"/>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510CDE1A-D34E-4C4E-BFFB-B48574BD1E05}"/>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794975550"/>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
        <p:nvSpPr>
          <p:cNvPr id="46" name="Tijdelijke aanduiding voor tekst 2">
            <a:extLst>
              <a:ext uri="{FF2B5EF4-FFF2-40B4-BE49-F238E27FC236}">
                <a16:creationId xmlns:a16="http://schemas.microsoft.com/office/drawing/2014/main" id="{1A95EFEB-8AFB-F142-9BAC-48BC76D1A588}"/>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144487310"/>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6"/>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4" name="Titel 3">
            <a:extLst>
              <a:ext uri="{FF2B5EF4-FFF2-40B4-BE49-F238E27FC236}">
                <a16:creationId xmlns:a16="http://schemas.microsoft.com/office/drawing/2014/main" id="{E7D1F557-E557-D24A-AC8C-2889C6B831DA}"/>
              </a:ext>
            </a:extLst>
          </p:cNvPr>
          <p:cNvSpPr>
            <a:spLocks noGrp="1"/>
          </p:cNvSpPr>
          <p:nvPr>
            <p:ph type="title" hasCustomPrompt="1"/>
          </p:nvPr>
        </p:nvSpPr>
        <p:spPr>
          <a:xfrm>
            <a:off x="658812" y="4371625"/>
            <a:ext cx="10326687" cy="170816"/>
          </a:xfrm>
        </p:spPr>
        <p:txBody>
          <a:bodyPr/>
          <a:lstStyle>
            <a:lvl1pPr algn="ctr">
              <a:defRPr sz="1200" b="0" i="0" spc="0">
                <a:solidFill>
                  <a:schemeClr val="bg1"/>
                </a:solidFill>
                <a:latin typeface="Pluto Sans Light" panose="02000000000000000000" pitchFamily="2" charset="77"/>
              </a:defRPr>
            </a:lvl1pPr>
          </a:lstStyle>
          <a:p>
            <a:r>
              <a:rPr lang="nl-NL"/>
              <a:t>WONEN VOOR IEDEREEN DIE VAN AANPAKKEN HOUDT</a:t>
            </a:r>
          </a:p>
        </p:txBody>
      </p:sp>
      <p:sp>
        <p:nvSpPr>
          <p:cNvPr id="26" name="Tijdelijke aanduiding voor tekst 2">
            <a:extLst>
              <a:ext uri="{FF2B5EF4-FFF2-40B4-BE49-F238E27FC236}">
                <a16:creationId xmlns:a16="http://schemas.microsoft.com/office/drawing/2014/main" id="{613DEFA6-E466-B642-81F7-F73AD1BFA1F3}"/>
              </a:ext>
            </a:extLst>
          </p:cNvPr>
          <p:cNvSpPr>
            <a:spLocks noGrp="1"/>
          </p:cNvSpPr>
          <p:nvPr>
            <p:ph idx="1" hasCustomPrompt="1"/>
          </p:nvPr>
        </p:nvSpPr>
        <p:spPr>
          <a:xfrm>
            <a:off x="11181273" y="758700"/>
            <a:ext cx="917999" cy="540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
        <p:nvSpPr>
          <p:cNvPr id="27" name="Tijdelijke aanduiding voor tekst 2">
            <a:extLst>
              <a:ext uri="{FF2B5EF4-FFF2-40B4-BE49-F238E27FC236}">
                <a16:creationId xmlns:a16="http://schemas.microsoft.com/office/drawing/2014/main" id="{44FB1140-0992-B544-A73F-C44B1978842E}"/>
              </a:ext>
            </a:extLst>
          </p:cNvPr>
          <p:cNvSpPr>
            <a:spLocks noGrp="1"/>
          </p:cNvSpPr>
          <p:nvPr>
            <p:ph idx="10" hasCustomPrompt="1"/>
          </p:nvPr>
        </p:nvSpPr>
        <p:spPr>
          <a:xfrm>
            <a:off x="3639713" y="1687819"/>
            <a:ext cx="4298469" cy="2528514"/>
          </a:xfrm>
          <a:prstGeom prst="rect">
            <a:avLst/>
          </a:prstGeom>
          <a:blipFill>
            <a:blip r:embed="rId4"/>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10943675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
        <p:nvSpPr>
          <p:cNvPr id="11" name="Tijdelijke aanduiding voor tekst 2">
            <a:extLst>
              <a:ext uri="{FF2B5EF4-FFF2-40B4-BE49-F238E27FC236}">
                <a16:creationId xmlns:a16="http://schemas.microsoft.com/office/drawing/2014/main" id="{47F542B4-CA9C-2645-8191-A5D18BF75944}"/>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82072337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2">
            <a:extLst>
              <a:ext uri="{FF2B5EF4-FFF2-40B4-BE49-F238E27FC236}">
                <a16:creationId xmlns:a16="http://schemas.microsoft.com/office/drawing/2014/main" id="{3532381B-300A-524E-BDB9-6A9F35F88E74}"/>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473053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5"/>
          </a:solidFill>
        </p:spPr>
        <p:txBody>
          <a:bodyPr lIns="558000" tIns="216000"/>
          <a:lstStyle>
            <a:lvl1pPr marL="0" indent="0">
              <a:buFont typeface="Arial" panose="020B0604020202020204" pitchFamily="34" charset="0"/>
              <a:buNone/>
              <a:defRPr sz="1400" b="0" i="0" spc="30" baseline="0">
                <a:solidFill>
                  <a:schemeClr val="bg1"/>
                </a:solidFill>
                <a:latin typeface="Pluto Sans Light" panose="02000000000000000000" pitchFamily="2" charset="77"/>
              </a:defRPr>
            </a:lvl1pPr>
          </a:lstStyle>
          <a:p>
            <a:pPr lvl="0"/>
            <a:r>
              <a:rPr lang="nl-NL"/>
              <a:t> WONEN VOOR IEDEREEN DIE VAN AANPAKKEN HOUDT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7" name="Tijdelijke aanduiding voor tekst 11">
            <a:extLst>
              <a:ext uri="{FF2B5EF4-FFF2-40B4-BE49-F238E27FC236}">
                <a16:creationId xmlns:a16="http://schemas.microsoft.com/office/drawing/2014/main" id="{A7C3B12E-9D95-F947-9389-7FE130C4216A}"/>
              </a:ext>
            </a:extLst>
          </p:cNvPr>
          <p:cNvSpPr>
            <a:spLocks noGrp="1"/>
          </p:cNvSpPr>
          <p:nvPr>
            <p:ph type="body" sz="quarter" idx="12" hasCustomPrompt="1"/>
          </p:nvPr>
        </p:nvSpPr>
        <p:spPr>
          <a:xfrm>
            <a:off x="11088547" y="685800"/>
            <a:ext cx="1103453"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2">
            <a:extLst>
              <a:ext uri="{FF2B5EF4-FFF2-40B4-BE49-F238E27FC236}">
                <a16:creationId xmlns:a16="http://schemas.microsoft.com/office/drawing/2014/main" id="{306E1212-8147-A647-BF9C-4D33083A060F}"/>
              </a:ext>
            </a:extLst>
          </p:cNvPr>
          <p:cNvSpPr>
            <a:spLocks noGrp="1"/>
          </p:cNvSpPr>
          <p:nvPr>
            <p:ph idx="1" hasCustomPrompt="1"/>
          </p:nvPr>
        </p:nvSpPr>
        <p:spPr>
          <a:xfrm>
            <a:off x="11181273" y="758700"/>
            <a:ext cx="917999"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4524253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7" name="Tijdelijke aanduiding voor tekst 11">
            <a:extLst>
              <a:ext uri="{FF2B5EF4-FFF2-40B4-BE49-F238E27FC236}">
                <a16:creationId xmlns:a16="http://schemas.microsoft.com/office/drawing/2014/main" id="{01652CED-A162-834C-8E4E-2B218814DA84}"/>
              </a:ext>
            </a:extLst>
          </p:cNvPr>
          <p:cNvSpPr>
            <a:spLocks noGrp="1"/>
          </p:cNvSpPr>
          <p:nvPr>
            <p:ph type="body" sz="quarter" idx="12" hasCustomPrompt="1"/>
          </p:nvPr>
        </p:nvSpPr>
        <p:spPr>
          <a:xfrm>
            <a:off x="11088547" y="685800"/>
            <a:ext cx="1103453"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tekst 2">
            <a:extLst>
              <a:ext uri="{FF2B5EF4-FFF2-40B4-BE49-F238E27FC236}">
                <a16:creationId xmlns:a16="http://schemas.microsoft.com/office/drawing/2014/main" id="{F179B27F-D34B-7C4F-8AAA-4C838177D966}"/>
              </a:ext>
            </a:extLst>
          </p:cNvPr>
          <p:cNvSpPr>
            <a:spLocks noGrp="1"/>
          </p:cNvSpPr>
          <p:nvPr>
            <p:ph idx="1" hasCustomPrompt="1"/>
          </p:nvPr>
        </p:nvSpPr>
        <p:spPr>
          <a:xfrm>
            <a:off x="11181273" y="758700"/>
            <a:ext cx="917999" cy="5400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478769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2">
            <a:extLst>
              <a:ext uri="{FF2B5EF4-FFF2-40B4-BE49-F238E27FC236}">
                <a16:creationId xmlns:a16="http://schemas.microsoft.com/office/drawing/2014/main" id="{DA1B082C-75DE-C84E-BA73-E9A40EA9AD2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541554626"/>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linder 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569977415"/>
      </p:ext>
    </p:extLst>
  </p:cSld>
  <p:clrMapOvr>
    <a:masterClrMapping/>
  </p:clrMapOvr>
  <p:extLst>
    <p:ext uri="{DCECCB84-F9BA-43D5-87BE-67443E8EF086}">
      <p15:sldGuideLst xmlns:p15="http://schemas.microsoft.com/office/powerpoint/2012/main">
        <p15:guide id="1" pos="7219" userDrawn="1">
          <p15:clr>
            <a:srgbClr val="FBAE40"/>
          </p15:clr>
        </p15:guide>
        <p15:guide id="2" orient="horz" pos="175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met tekst en zonder balk">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5845843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2">
            <a:extLst>
              <a:ext uri="{FF2B5EF4-FFF2-40B4-BE49-F238E27FC236}">
                <a16:creationId xmlns:a16="http://schemas.microsoft.com/office/drawing/2014/main" id="{DF8DE5F2-FB84-464D-B036-D313F0B2658C}"/>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165587528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4C36AA31-0DFE-3A49-A142-FF0533898969}"/>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75640069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2">
            <a:extLst>
              <a:ext uri="{FF2B5EF4-FFF2-40B4-BE49-F238E27FC236}">
                <a16:creationId xmlns:a16="http://schemas.microsoft.com/office/drawing/2014/main" id="{001D9FA3-2C59-F74D-A14B-C800AF0A6D8A}"/>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16759691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2">
            <a:extLst>
              <a:ext uri="{FF2B5EF4-FFF2-40B4-BE49-F238E27FC236}">
                <a16:creationId xmlns:a16="http://schemas.microsoft.com/office/drawing/2014/main" id="{E4A235F6-7A5E-7940-BD63-CB8E523B42E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
        <p:nvSpPr>
          <p:cNvPr id="8" name="Titel 1">
            <a:extLst>
              <a:ext uri="{FF2B5EF4-FFF2-40B4-BE49-F238E27FC236}">
                <a16:creationId xmlns:a16="http://schemas.microsoft.com/office/drawing/2014/main" id="{0E6FE510-063B-544C-9645-CB1B7596BBD0}"/>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12" name="Tijdelijke aanduiding voor tekst 13">
            <a:extLst>
              <a:ext uri="{FF2B5EF4-FFF2-40B4-BE49-F238E27FC236}">
                <a16:creationId xmlns:a16="http://schemas.microsoft.com/office/drawing/2014/main" id="{C3B3C515-CF20-EF4D-A7E2-48BD3D891D55}"/>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5067124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118A4571-E445-5B42-A37D-3FEBEF0ACF15}"/>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413766888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0" name="Tijdelijke aanduiding voor tekst 2">
            <a:extLst>
              <a:ext uri="{FF2B5EF4-FFF2-40B4-BE49-F238E27FC236}">
                <a16:creationId xmlns:a16="http://schemas.microsoft.com/office/drawing/2014/main" id="{3E254320-063E-F944-8360-0B2D0BC1E705}"/>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1430374855"/>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
        <p:nvSpPr>
          <p:cNvPr id="18" name="Tijdelijke aanduiding voor tekst 2">
            <a:extLst>
              <a:ext uri="{FF2B5EF4-FFF2-40B4-BE49-F238E27FC236}">
                <a16:creationId xmlns:a16="http://schemas.microsoft.com/office/drawing/2014/main" id="{DB299B12-A0AC-6F4D-A39C-B67C7F68C433}"/>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830761589"/>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
        <p:nvSpPr>
          <p:cNvPr id="18" name="Tijdelijke aanduiding voor tekst 2">
            <a:extLst>
              <a:ext uri="{FF2B5EF4-FFF2-40B4-BE49-F238E27FC236}">
                <a16:creationId xmlns:a16="http://schemas.microsoft.com/office/drawing/2014/main" id="{4C567994-123A-3144-A48D-3C04504AB3E4}"/>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179926556"/>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5"/>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9A55E208-7A68-FD4D-8B9A-4739F5BDD8B9}"/>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05612627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5"/>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7A790DA2-8CF7-7441-8718-3365752AB366}"/>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6428165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en vlindertab">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267878725"/>
      </p:ext>
    </p:extLst>
  </p:cSld>
  <p:clrMapOvr>
    <a:masterClrMapping/>
  </p:clrMapOvr>
  <p:extLst>
    <p:ext uri="{DCECCB84-F9BA-43D5-87BE-67443E8EF086}">
      <p15:sldGuideLst xmlns:p15="http://schemas.microsoft.com/office/powerpoint/2012/main">
        <p15:guide id="1" orient="horz" pos="1230"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tekst 2">
            <a:extLst>
              <a:ext uri="{FF2B5EF4-FFF2-40B4-BE49-F238E27FC236}">
                <a16:creationId xmlns:a16="http://schemas.microsoft.com/office/drawing/2014/main" id="{3008E7E5-467A-DD44-B02F-7E38FC1D1F0E}"/>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774225644"/>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5"/>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11">
            <a:extLst>
              <a:ext uri="{FF2B5EF4-FFF2-40B4-BE49-F238E27FC236}">
                <a16:creationId xmlns:a16="http://schemas.microsoft.com/office/drawing/2014/main" id="{5D71A00E-0D38-3D41-817C-8E268276E878}"/>
              </a:ext>
            </a:extLst>
          </p:cNvPr>
          <p:cNvSpPr>
            <a:spLocks noGrp="1"/>
          </p:cNvSpPr>
          <p:nvPr>
            <p:ph type="body" sz="quarter" idx="12" hasCustomPrompt="1"/>
          </p:nvPr>
        </p:nvSpPr>
        <p:spPr>
          <a:xfrm>
            <a:off x="11088547" y="685800"/>
            <a:ext cx="1103453"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33" name="Tijdelijke aanduiding voor tekst 2">
            <a:extLst>
              <a:ext uri="{FF2B5EF4-FFF2-40B4-BE49-F238E27FC236}">
                <a16:creationId xmlns:a16="http://schemas.microsoft.com/office/drawing/2014/main" id="{9C1EF1EE-9C46-A64F-B5F5-820D1578009B}"/>
              </a:ext>
            </a:extLst>
          </p:cNvPr>
          <p:cNvSpPr>
            <a:spLocks noGrp="1"/>
          </p:cNvSpPr>
          <p:nvPr>
            <p:ph idx="1" hasCustomPrompt="1"/>
          </p:nvPr>
        </p:nvSpPr>
        <p:spPr>
          <a:xfrm>
            <a:off x="11181273" y="758700"/>
            <a:ext cx="917999" cy="540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4033249297"/>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5"/>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tekst 2">
            <a:extLst>
              <a:ext uri="{FF2B5EF4-FFF2-40B4-BE49-F238E27FC236}">
                <a16:creationId xmlns:a16="http://schemas.microsoft.com/office/drawing/2014/main" id="{37DBBC82-CD6A-C342-B911-1A8B5EB26B3C}"/>
              </a:ext>
            </a:extLst>
          </p:cNvPr>
          <p:cNvSpPr>
            <a:spLocks noGrp="1"/>
          </p:cNvSpPr>
          <p:nvPr>
            <p:ph idx="13" hasCustomPrompt="1"/>
          </p:nvPr>
        </p:nvSpPr>
        <p:spPr>
          <a:xfrm>
            <a:off x="10843539" y="6304756"/>
            <a:ext cx="705600" cy="413999"/>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573055711"/>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5"/>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9" name="Tijdelijke aanduiding voor tekst 2">
            <a:extLst>
              <a:ext uri="{FF2B5EF4-FFF2-40B4-BE49-F238E27FC236}">
                <a16:creationId xmlns:a16="http://schemas.microsoft.com/office/drawing/2014/main" id="{163E0A8D-0821-9E4C-89D0-DED908D083A7}"/>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309024295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
        <p:nvSpPr>
          <p:cNvPr id="46" name="Tijdelijke aanduiding voor tekst 2">
            <a:extLst>
              <a:ext uri="{FF2B5EF4-FFF2-40B4-BE49-F238E27FC236}">
                <a16:creationId xmlns:a16="http://schemas.microsoft.com/office/drawing/2014/main" id="{F4B1047B-EC7E-9D4F-9555-9C5A0184ADB0}"/>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1616275186"/>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5"/>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24" name="Titel 3">
            <a:extLst>
              <a:ext uri="{FF2B5EF4-FFF2-40B4-BE49-F238E27FC236}">
                <a16:creationId xmlns:a16="http://schemas.microsoft.com/office/drawing/2014/main" id="{3E82D617-D440-8049-B48F-06F70A32DCD0}"/>
              </a:ext>
            </a:extLst>
          </p:cNvPr>
          <p:cNvSpPr>
            <a:spLocks noGrp="1"/>
          </p:cNvSpPr>
          <p:nvPr>
            <p:ph type="title" hasCustomPrompt="1"/>
          </p:nvPr>
        </p:nvSpPr>
        <p:spPr>
          <a:xfrm>
            <a:off x="658812" y="4371625"/>
            <a:ext cx="10326687" cy="170816"/>
          </a:xfrm>
        </p:spPr>
        <p:txBody>
          <a:bodyPr/>
          <a:lstStyle>
            <a:lvl1pPr algn="ctr">
              <a:defRPr sz="1200" b="0" i="0" spc="0">
                <a:solidFill>
                  <a:schemeClr val="bg1"/>
                </a:solidFill>
                <a:latin typeface="Pluto Sans Light" panose="02000000000000000000" pitchFamily="2" charset="77"/>
              </a:defRPr>
            </a:lvl1pPr>
          </a:lstStyle>
          <a:p>
            <a:r>
              <a:rPr lang="nl-NL"/>
              <a:t>WONEN VOOR IEDEREEN DIE VAN AANPAKKEN HOUDT</a:t>
            </a:r>
          </a:p>
        </p:txBody>
      </p:sp>
      <p:sp>
        <p:nvSpPr>
          <p:cNvPr id="22" name="Tijdelijke aanduiding voor tekst 2">
            <a:extLst>
              <a:ext uri="{FF2B5EF4-FFF2-40B4-BE49-F238E27FC236}">
                <a16:creationId xmlns:a16="http://schemas.microsoft.com/office/drawing/2014/main" id="{49CE7E09-935E-6243-A2A2-B3512F6DACFF}"/>
              </a:ext>
            </a:extLst>
          </p:cNvPr>
          <p:cNvSpPr>
            <a:spLocks noGrp="1"/>
          </p:cNvSpPr>
          <p:nvPr>
            <p:ph idx="1" hasCustomPrompt="1"/>
          </p:nvPr>
        </p:nvSpPr>
        <p:spPr>
          <a:xfrm>
            <a:off x="3639713" y="1687819"/>
            <a:ext cx="4298469" cy="2528514"/>
          </a:xfrm>
          <a:prstGeom prst="rect">
            <a:avLst/>
          </a:prstGeom>
          <a:blipFill>
            <a:blip r:embed="rId3"/>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271533586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
        <p:nvSpPr>
          <p:cNvPr id="8" name="Tijdelijke aanduiding voor tekst 2">
            <a:extLst>
              <a:ext uri="{FF2B5EF4-FFF2-40B4-BE49-F238E27FC236}">
                <a16:creationId xmlns:a16="http://schemas.microsoft.com/office/drawing/2014/main" id="{E5BC09BA-8EAF-894C-B01D-4D7BAEB4000A}"/>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42540308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2">
            <a:extLst>
              <a:ext uri="{FF2B5EF4-FFF2-40B4-BE49-F238E27FC236}">
                <a16:creationId xmlns:a16="http://schemas.microsoft.com/office/drawing/2014/main" id="{3532381B-300A-524E-BDB9-6A9F35F88E74}"/>
              </a:ext>
            </a:extLst>
          </p:cNvPr>
          <p:cNvSpPr>
            <a:spLocks noGrp="1"/>
          </p:cNvSpPr>
          <p:nvPr>
            <p:ph idx="13" hasCustomPrompt="1"/>
          </p:nvPr>
        </p:nvSpPr>
        <p:spPr>
          <a:xfrm>
            <a:off x="10843539" y="6304756"/>
            <a:ext cx="705600" cy="413999"/>
          </a:xfrm>
          <a:prstGeom prst="rect">
            <a:avLst/>
          </a:prstGeom>
          <a:blipFill>
            <a:blip r:embed="rId2" cstate="screen">
              <a:extLst>
                <a:ext uri="{28A0092B-C50C-407E-A947-70E740481C1C}">
                  <a14:useLocalDpi xmlns:a14="http://schemas.microsoft.com/office/drawing/2010/main"/>
                </a:ext>
              </a:extLst>
            </a:blip>
            <a:stretch>
              <a:fillRect/>
            </a:stretch>
          </a:blipFill>
        </p:spPr>
        <p:txBody>
          <a:bodyPr vert="horz" lIns="0" tIns="0" rIns="0" bIns="0" rtlCol="0">
            <a:normAutofit/>
          </a:bodyPr>
          <a:lstStyle>
            <a:lvl1pPr>
              <a:buNone/>
              <a:defRPr/>
            </a:lvl1pPr>
          </a:lstStyle>
          <a:p>
            <a:pPr lvl="0"/>
            <a:r>
              <a:rPr lang="nl-NL"/>
              <a:t> </a:t>
            </a:r>
          </a:p>
        </p:txBody>
      </p:sp>
    </p:spTree>
    <p:extLst>
      <p:ext uri="{BB962C8B-B14F-4D97-AF65-F5344CB8AC3E}">
        <p14:creationId xmlns:p14="http://schemas.microsoft.com/office/powerpoint/2010/main" val="401242146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1"/>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7" name="Tijdelijke aanduiding voor tekst 13">
            <a:extLst>
              <a:ext uri="{FF2B5EF4-FFF2-40B4-BE49-F238E27FC236}">
                <a16:creationId xmlns:a16="http://schemas.microsoft.com/office/drawing/2014/main" id="{B78A136D-F183-864E-BFCC-E972C37CBBEA}"/>
              </a:ext>
            </a:extLst>
          </p:cNvPr>
          <p:cNvSpPr>
            <a:spLocks noGrp="1"/>
          </p:cNvSpPr>
          <p:nvPr>
            <p:ph type="body" sz="quarter" idx="15" hasCustomPrompt="1"/>
          </p:nvPr>
        </p:nvSpPr>
        <p:spPr>
          <a:xfrm>
            <a:off x="658813"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136301628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Vlinder 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tekst 13">
            <a:extLst>
              <a:ext uri="{FF2B5EF4-FFF2-40B4-BE49-F238E27FC236}">
                <a16:creationId xmlns:a16="http://schemas.microsoft.com/office/drawing/2014/main" id="{198571A3-E81B-8049-AE4D-A5C4C60DCD2F}"/>
              </a:ext>
            </a:extLst>
          </p:cNvPr>
          <p:cNvSpPr>
            <a:spLocks noGrp="1"/>
          </p:cNvSpPr>
          <p:nvPr>
            <p:ph type="body" sz="quarter" idx="15" hasCustomPrompt="1"/>
          </p:nvPr>
        </p:nvSpPr>
        <p:spPr>
          <a:xfrm>
            <a:off x="658813"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75804925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0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3845383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Vlinder afbeelding en tekst 2">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13">
            <a:extLst>
              <a:ext uri="{FF2B5EF4-FFF2-40B4-BE49-F238E27FC236}">
                <a16:creationId xmlns:a16="http://schemas.microsoft.com/office/drawing/2014/main" id="{CFA259F7-6D6B-D44D-B395-3BA92D6AB1DC}"/>
              </a:ext>
            </a:extLst>
          </p:cNvPr>
          <p:cNvSpPr>
            <a:spLocks noGrp="1"/>
          </p:cNvSpPr>
          <p:nvPr>
            <p:ph type="body" sz="quarter" idx="15"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246477800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1">
    <p:bg>
      <p:bgPr>
        <a:solidFill>
          <a:schemeClr val="accent1"/>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tekst 13">
            <a:extLst>
              <a:ext uri="{FF2B5EF4-FFF2-40B4-BE49-F238E27FC236}">
                <a16:creationId xmlns:a16="http://schemas.microsoft.com/office/drawing/2014/main" id="{0710161C-BCEF-BA4F-97C7-1F6B23521FF3}"/>
              </a:ext>
            </a:extLst>
          </p:cNvPr>
          <p:cNvSpPr>
            <a:spLocks noGrp="1"/>
          </p:cNvSpPr>
          <p:nvPr>
            <p:ph type="body" sz="quarter" idx="15"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1971886058"/>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2">
    <p:bg>
      <p:bgPr>
        <a:solidFill>
          <a:schemeClr val="accent1"/>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tekst 13">
            <a:extLst>
              <a:ext uri="{FF2B5EF4-FFF2-40B4-BE49-F238E27FC236}">
                <a16:creationId xmlns:a16="http://schemas.microsoft.com/office/drawing/2014/main" id="{0F111DB7-3D5E-7241-9D07-6D84D7D72E40}"/>
              </a:ext>
            </a:extLst>
          </p:cNvPr>
          <p:cNvSpPr>
            <a:spLocks noGrp="1"/>
          </p:cNvSpPr>
          <p:nvPr>
            <p:ph type="body" sz="quarter" idx="15"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251087645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3">
    <p:bg>
      <p:bgPr>
        <a:solidFill>
          <a:schemeClr val="accent1"/>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tekst 13">
            <a:extLst>
              <a:ext uri="{FF2B5EF4-FFF2-40B4-BE49-F238E27FC236}">
                <a16:creationId xmlns:a16="http://schemas.microsoft.com/office/drawing/2014/main" id="{8889FE12-43E1-CC48-8E72-A3753276FF04}"/>
              </a:ext>
            </a:extLst>
          </p:cNvPr>
          <p:cNvSpPr>
            <a:spLocks noGrp="1"/>
          </p:cNvSpPr>
          <p:nvPr>
            <p:ph type="body" sz="quarter" idx="15" hasCustomPrompt="1"/>
          </p:nvPr>
        </p:nvSpPr>
        <p:spPr>
          <a:xfrm>
            <a:off x="658813"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3175032644"/>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4">
    <p:bg>
      <p:bgPr>
        <a:solidFill>
          <a:schemeClr val="accent1"/>
        </a:solid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afbeelding 15">
            <a:extLst>
              <a:ext uri="{FF2B5EF4-FFF2-40B4-BE49-F238E27FC236}">
                <a16:creationId xmlns:a16="http://schemas.microsoft.com/office/drawing/2014/main" id="{CA41BEC6-4FB1-0547-91BD-17BE7F5AF495}"/>
              </a:ext>
            </a:extLst>
          </p:cNvPr>
          <p:cNvSpPr>
            <a:spLocks noGrp="1"/>
          </p:cNvSpPr>
          <p:nvPr>
            <p:ph type="pic" sz="quarter" idx="15"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9" name="Tijdelijke aanduiding voor tekst 13">
            <a:extLst>
              <a:ext uri="{FF2B5EF4-FFF2-40B4-BE49-F238E27FC236}">
                <a16:creationId xmlns:a16="http://schemas.microsoft.com/office/drawing/2014/main" id="{AE58AC29-456F-7049-915C-6B6A2C597D2F}"/>
              </a:ext>
            </a:extLst>
          </p:cNvPr>
          <p:cNvSpPr>
            <a:spLocks noGrp="1"/>
          </p:cNvSpPr>
          <p:nvPr>
            <p:ph type="body" sz="quarter" idx="16" hasCustomPrompt="1"/>
          </p:nvPr>
        </p:nvSpPr>
        <p:spPr>
          <a:xfrm>
            <a:off x="658813"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110427222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Afbeelding en tekst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361601173"/>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266504886"/>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en tekst 1">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8" name="Tijdelijke aanduiding voor tekst 13">
            <a:extLst>
              <a:ext uri="{FF2B5EF4-FFF2-40B4-BE49-F238E27FC236}">
                <a16:creationId xmlns:a16="http://schemas.microsoft.com/office/drawing/2014/main" id="{BEE58A9E-807A-A248-8E7B-E6EAC3696960}"/>
              </a:ext>
            </a:extLst>
          </p:cNvPr>
          <p:cNvSpPr>
            <a:spLocks noGrp="1"/>
          </p:cNvSpPr>
          <p:nvPr>
            <p:ph type="body" sz="quarter" idx="16"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2567887972"/>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en tekst 2">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tekst 13">
            <a:extLst>
              <a:ext uri="{FF2B5EF4-FFF2-40B4-BE49-F238E27FC236}">
                <a16:creationId xmlns:a16="http://schemas.microsoft.com/office/drawing/2014/main" id="{D22F13F0-24AD-C840-91AB-9B4060642EF7}"/>
              </a:ext>
            </a:extLst>
          </p:cNvPr>
          <p:cNvSpPr>
            <a:spLocks noGrp="1"/>
          </p:cNvSpPr>
          <p:nvPr>
            <p:ph type="body" sz="quarter" idx="15" hasCustomPrompt="1"/>
          </p:nvPr>
        </p:nvSpPr>
        <p:spPr>
          <a:xfrm>
            <a:off x="658813"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2227575451"/>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64136695"/>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68584508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094498239"/>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8" name="Tijdelijke aanduiding voor tekst 3">
            <a:extLst>
              <a:ext uri="{FF2B5EF4-FFF2-40B4-BE49-F238E27FC236}">
                <a16:creationId xmlns:a16="http://schemas.microsoft.com/office/drawing/2014/main" id="{E21CB424-F150-EC4C-9B0A-485BCC21CB3C}"/>
              </a:ext>
            </a:extLst>
          </p:cNvPr>
          <p:cNvSpPr>
            <a:spLocks noGrp="1"/>
          </p:cNvSpPr>
          <p:nvPr>
            <p:ph type="body" sz="quarter" idx="18" hasCustomPrompt="1"/>
          </p:nvPr>
        </p:nvSpPr>
        <p:spPr>
          <a:xfrm>
            <a:off x="658812"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1" name="Tijdelijke aanduiding voor tekst 3">
            <a:extLst>
              <a:ext uri="{FF2B5EF4-FFF2-40B4-BE49-F238E27FC236}">
                <a16:creationId xmlns:a16="http://schemas.microsoft.com/office/drawing/2014/main" id="{FCF925CF-318B-1E41-971C-F40266A6744C}"/>
              </a:ext>
            </a:extLst>
          </p:cNvPr>
          <p:cNvSpPr>
            <a:spLocks noGrp="1"/>
          </p:cNvSpPr>
          <p:nvPr>
            <p:ph type="body" sz="quarter" idx="19" hasCustomPrompt="1"/>
          </p:nvPr>
        </p:nvSpPr>
        <p:spPr>
          <a:xfrm>
            <a:off x="6359524"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3018322728"/>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3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3663336138"/>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 Ronde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lstStyle>
            <a:lvl1pPr marL="0" indent="0" algn="ctr">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1442326310"/>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4 Ronde afbeeldingen en tekst">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lstStyle>
            <a:lvl1pPr marL="0" indent="0" algn="ctr">
              <a:buNone/>
              <a:defRPr sz="1400">
                <a:solidFill>
                  <a:schemeClr val="tx1">
                    <a:lumMod val="75000"/>
                    <a:lumOff val="25000"/>
                  </a:schemeClr>
                </a:solidFill>
              </a:defRPr>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lstStyle>
            <a:lvl1pPr marL="0" indent="0" algn="ctr">
              <a:buNone/>
              <a:defRPr sz="1400"/>
            </a:lvl1pPr>
          </a:lstStyle>
          <a:p>
            <a:pPr lvl="0"/>
            <a:r>
              <a:rPr lang="nl-NL"/>
              <a:t>Naam</a:t>
            </a:r>
          </a:p>
        </p:txBody>
      </p:sp>
    </p:spTree>
    <p:extLst>
      <p:ext uri="{BB962C8B-B14F-4D97-AF65-F5344CB8AC3E}">
        <p14:creationId xmlns:p14="http://schemas.microsoft.com/office/powerpoint/2010/main" val="1660098191"/>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534319694"/>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429910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met tekst en zonder balk">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3">
            <a:extLst>
              <a:ext uri="{FF2B5EF4-FFF2-40B4-BE49-F238E27FC236}">
                <a16:creationId xmlns:a16="http://schemas.microsoft.com/office/drawing/2014/main" id="{066A4ED5-4860-C146-952B-1913883C4EFD}"/>
              </a:ext>
            </a:extLst>
          </p:cNvPr>
          <p:cNvSpPr>
            <a:spLocks noGrp="1"/>
          </p:cNvSpPr>
          <p:nvPr>
            <p:ph type="body" sz="quarter" idx="15"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278004428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0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6" name="Tijdelijke aanduiding voor tekst 13">
            <a:extLst>
              <a:ext uri="{FF2B5EF4-FFF2-40B4-BE49-F238E27FC236}">
                <a16:creationId xmlns:a16="http://schemas.microsoft.com/office/drawing/2014/main" id="{FE108350-B0BC-E04A-82CB-3F13C59EA35E}"/>
              </a:ext>
            </a:extLst>
          </p:cNvPr>
          <p:cNvSpPr>
            <a:spLocks noGrp="1"/>
          </p:cNvSpPr>
          <p:nvPr>
            <p:ph type="body" sz="quarter" idx="15" hasCustomPrompt="1"/>
          </p:nvPr>
        </p:nvSpPr>
        <p:spPr>
          <a:xfrm>
            <a:off x="8613152" y="4991970"/>
            <a:ext cx="2935910" cy="569388"/>
          </a:xfrm>
        </p:spPr>
        <p:txBody>
          <a:bodyPr>
            <a:normAutofit/>
          </a:bodyPr>
          <a:lstStyle>
            <a:lvl1pPr marL="0" indent="0">
              <a:buClrTx/>
              <a:buNone/>
              <a:defRPr sz="1600" u="sng">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Naam</a:t>
            </a:r>
          </a:p>
          <a:p>
            <a:pPr lvl="0"/>
            <a:r>
              <a:rPr lang="nl-NL"/>
              <a:t>.. in ..</a:t>
            </a:r>
          </a:p>
        </p:txBody>
      </p:sp>
    </p:spTree>
    <p:extLst>
      <p:ext uri="{BB962C8B-B14F-4D97-AF65-F5344CB8AC3E}">
        <p14:creationId xmlns:p14="http://schemas.microsoft.com/office/powerpoint/2010/main" val="10835574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Quote en vlindertab">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992117314"/>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1653134000"/>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1"/>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072794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10958761"/>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22440205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email">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4006094160"/>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tx2"/>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421671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378415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linder afbeelding en tekst 2">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137014176"/>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57992993"/>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20695706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464712492"/>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416226291"/>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3296594489"/>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571922260"/>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4246173697"/>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lstStyle>
            <a:lvl1pPr marL="0" indent="0">
              <a:buNone/>
              <a:defRPr sz="1400"/>
            </a:lvl1pPr>
          </a:lstStyle>
          <a:p>
            <a:pPr lvl="0"/>
            <a:r>
              <a:rPr lang="nl-NL"/>
              <a:t>Tekst</a:t>
            </a:r>
          </a:p>
        </p:txBody>
      </p:sp>
    </p:spTree>
    <p:extLst>
      <p:ext uri="{BB962C8B-B14F-4D97-AF65-F5344CB8AC3E}">
        <p14:creationId xmlns:p14="http://schemas.microsoft.com/office/powerpoint/2010/main" val="2824215243"/>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4004748942"/>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tx2"/>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78125746"/>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1">
    <p:bg>
      <p:bgPr>
        <a:solidFill>
          <a:schemeClr val="accent1"/>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272110751"/>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tx2"/>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125252024"/>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9406862"/>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tx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766608335"/>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tx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687371728"/>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tx2"/>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27964638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75071944"/>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tx2"/>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732838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tx2"/>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3325894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397355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54951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8" name="Tijdelijke aanduiding voor tekst 3">
            <a:extLst>
              <a:ext uri="{FF2B5EF4-FFF2-40B4-BE49-F238E27FC236}">
                <a16:creationId xmlns:a16="http://schemas.microsoft.com/office/drawing/2014/main" id="{E21CB424-F150-EC4C-9B0A-485BCC21CB3C}"/>
              </a:ext>
            </a:extLst>
          </p:cNvPr>
          <p:cNvSpPr>
            <a:spLocks noGrp="1"/>
          </p:cNvSpPr>
          <p:nvPr>
            <p:ph type="body" sz="quarter" idx="18" hasCustomPrompt="1"/>
          </p:nvPr>
        </p:nvSpPr>
        <p:spPr>
          <a:xfrm>
            <a:off x="658812"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
        <p:nvSpPr>
          <p:cNvPr id="11" name="Tijdelijke aanduiding voor tekst 3">
            <a:extLst>
              <a:ext uri="{FF2B5EF4-FFF2-40B4-BE49-F238E27FC236}">
                <a16:creationId xmlns:a16="http://schemas.microsoft.com/office/drawing/2014/main" id="{FCF925CF-318B-1E41-971C-F40266A6744C}"/>
              </a:ext>
            </a:extLst>
          </p:cNvPr>
          <p:cNvSpPr>
            <a:spLocks noGrp="1"/>
          </p:cNvSpPr>
          <p:nvPr>
            <p:ph type="body" sz="quarter" idx="19" hasCustomPrompt="1"/>
          </p:nvPr>
        </p:nvSpPr>
        <p:spPr>
          <a:xfrm>
            <a:off x="6359524" y="5291068"/>
            <a:ext cx="5173663" cy="768350"/>
          </a:xfrm>
        </p:spPr>
        <p:txBody>
          <a:bodyPr>
            <a:normAutofit/>
          </a:bodyPr>
          <a:lstStyle>
            <a:lvl1pPr marL="0" indent="0">
              <a:buNone/>
              <a:defRPr sz="1400">
                <a:solidFill>
                  <a:schemeClr val="tx1">
                    <a:lumMod val="75000"/>
                    <a:lumOff val="25000"/>
                  </a:schemeClr>
                </a:solidFill>
              </a:defRPr>
            </a:lvl1pPr>
          </a:lstStyle>
          <a:p>
            <a:pPr lvl="0"/>
            <a:r>
              <a:rPr lang="nl-NL"/>
              <a:t>Tekst</a:t>
            </a:r>
          </a:p>
        </p:txBody>
      </p:sp>
    </p:spTree>
    <p:extLst>
      <p:ext uri="{BB962C8B-B14F-4D97-AF65-F5344CB8AC3E}">
        <p14:creationId xmlns:p14="http://schemas.microsoft.com/office/powerpoint/2010/main" val="542871508"/>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2">
    <p:bg>
      <p:bgPr>
        <a:solidFill>
          <a:schemeClr val="accent1"/>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156269725"/>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6"/>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0431329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1980614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373508247"/>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13049129"/>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670555063"/>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24894502"/>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2848812334"/>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238506770"/>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265893751"/>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323328066"/>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3">
    <p:bg>
      <p:bgPr>
        <a:solidFill>
          <a:schemeClr val="accent1"/>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599161747"/>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467398098"/>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6"/>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84436709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6"/>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278516102"/>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022891063"/>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6"/>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520999752"/>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6"/>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313630878"/>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6"/>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892595095"/>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4092761445"/>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6"/>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0789894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6"/>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3601751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kst en Vlinder afbeelding 4">
    <p:bg>
      <p:bgPr>
        <a:solidFill>
          <a:schemeClr val="accent1"/>
        </a:solidFill>
        <a:effectLst/>
      </p:bgPr>
    </p:bg>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
        <p:nvSpPr>
          <p:cNvPr id="18" name="Tijdelijke aanduiding voor afbeelding 15">
            <a:extLst>
              <a:ext uri="{FF2B5EF4-FFF2-40B4-BE49-F238E27FC236}">
                <a16:creationId xmlns:a16="http://schemas.microsoft.com/office/drawing/2014/main" id="{CA41BEC6-4FB1-0547-91BD-17BE7F5AF495}"/>
              </a:ext>
            </a:extLst>
          </p:cNvPr>
          <p:cNvSpPr>
            <a:spLocks noGrp="1"/>
          </p:cNvSpPr>
          <p:nvPr>
            <p:ph type="pic" sz="quarter" idx="15"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2786577468"/>
      </p:ext>
    </p:extLst>
  </p:cSld>
  <p:clrMapOvr>
    <a:masterClrMapping/>
  </p:clrMapOvr>
  <p:extLst>
    <p:ext uri="{DCECCB84-F9BA-43D5-87BE-67443E8EF086}">
      <p15:sldGuideLst xmlns:p15="http://schemas.microsoft.com/office/powerpoint/2012/main">
        <p15:guide id="1" orient="horz" pos="1752"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36739123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2"/>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9472252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42790032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13122792"/>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857424237"/>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315254380"/>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01849490"/>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105775450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823305528"/>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2" name="Tijdelijke aanduiding voor afbeelding 9">
            <a:extLst>
              <a:ext uri="{FF2B5EF4-FFF2-40B4-BE49-F238E27FC236}">
                <a16:creationId xmlns:a16="http://schemas.microsoft.com/office/drawing/2014/main" id="{769732D9-D186-4A0C-A8F8-4BAA8CEA9805}"/>
              </a:ext>
            </a:extLst>
          </p:cNvPr>
          <p:cNvSpPr>
            <a:spLocks noGrp="1"/>
          </p:cNvSpPr>
          <p:nvPr>
            <p:ph type="pic" sz="quarter" idx="16" hasCustomPrompt="1"/>
          </p:nvPr>
        </p:nvSpPr>
        <p:spPr>
          <a:xfrm>
            <a:off x="6359525"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628776"/>
            <a:ext cx="5173663" cy="39243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3600647365"/>
      </p:ext>
    </p:extLst>
  </p:cSld>
  <p:clrMapOvr>
    <a:masterClrMapping/>
  </p:clrMapOvr>
  <p:extLst>
    <p:ext uri="{DCECCB84-F9BA-43D5-87BE-67443E8EF086}">
      <p15:sldGuideLst xmlns:p15="http://schemas.microsoft.com/office/powerpoint/2012/main">
        <p15:guide id="1" pos="7265">
          <p15:clr>
            <a:srgbClr val="FBAE40"/>
          </p15:clr>
        </p15:guide>
        <p15:guide id="2" orient="horz" pos="102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 en tekst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814241666"/>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Afbeeldingen">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437517"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7" y="4784725"/>
            <a:ext cx="3316968" cy="768350"/>
          </a:xfrm>
        </p:spPr>
        <p:txBody>
          <a:bodyPr>
            <a:normAutofit/>
          </a:bodyPr>
          <a:lstStyle>
            <a:lvl1pPr marL="0" indent="0">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216220" y="2205039"/>
            <a:ext cx="3316968" cy="2412681"/>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buNone/>
              <a:defRPr sz="1400"/>
            </a:lvl1pPr>
          </a:lstStyle>
          <a:p>
            <a:pPr lvl="0"/>
            <a:r>
              <a:rPr lang="nl-NL"/>
              <a:t>Tekst</a:t>
            </a:r>
          </a:p>
        </p:txBody>
      </p:sp>
    </p:spTree>
    <p:extLst>
      <p:ext uri="{BB962C8B-B14F-4D97-AF65-F5344CB8AC3E}">
        <p14:creationId xmlns:p14="http://schemas.microsoft.com/office/powerpoint/2010/main" val="2132503540"/>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Afbeeldingen Rond">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Titel</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937124"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4784725"/>
            <a:ext cx="3316968" cy="768350"/>
          </a:xfrm>
        </p:spPr>
        <p:txBody>
          <a:bodyPr>
            <a:normAutofit/>
          </a:bodyPr>
          <a:lstStyle>
            <a:lvl1pPr marL="0" indent="0" algn="ctr">
              <a:buNone/>
              <a:defRPr sz="1400"/>
            </a:lvl1pPr>
          </a:lstStyle>
          <a:p>
            <a:pPr lvl="0"/>
            <a:r>
              <a:rPr lang="nl-NL"/>
              <a:t>Tekst</a:t>
            </a:r>
          </a:p>
        </p:txBody>
      </p:sp>
      <p:sp>
        <p:nvSpPr>
          <p:cNvPr id="14" name="Tijdelijke aanduiding voor afbeelding 9">
            <a:extLst>
              <a:ext uri="{FF2B5EF4-FFF2-40B4-BE49-F238E27FC236}">
                <a16:creationId xmlns:a16="http://schemas.microsoft.com/office/drawing/2014/main" id="{04949749-07DD-437D-9EE3-7E852BA16111}"/>
              </a:ext>
            </a:extLst>
          </p:cNvPr>
          <p:cNvSpPr>
            <a:spLocks noGrp="1"/>
          </p:cNvSpPr>
          <p:nvPr>
            <p:ph type="pic" sz="quarter" idx="19" hasCustomPrompt="1"/>
          </p:nvPr>
        </p:nvSpPr>
        <p:spPr>
          <a:xfrm>
            <a:off x="4715828"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5" name="Tijdelijke aanduiding voor tekst 3">
            <a:extLst>
              <a:ext uri="{FF2B5EF4-FFF2-40B4-BE49-F238E27FC236}">
                <a16:creationId xmlns:a16="http://schemas.microsoft.com/office/drawing/2014/main" id="{73CF015A-CFFC-4DD7-A9F7-9E350652A0DA}"/>
              </a:ext>
            </a:extLst>
          </p:cNvPr>
          <p:cNvSpPr>
            <a:spLocks noGrp="1"/>
          </p:cNvSpPr>
          <p:nvPr>
            <p:ph type="body" sz="quarter" idx="20" hasCustomPrompt="1"/>
          </p:nvPr>
        </p:nvSpPr>
        <p:spPr>
          <a:xfrm>
            <a:off x="4437516" y="4784725"/>
            <a:ext cx="3316968" cy="768350"/>
          </a:xfrm>
        </p:spPr>
        <p:txBody>
          <a:bodyPr>
            <a:normAutofit/>
          </a:bodyPr>
          <a:lstStyle>
            <a:lvl1pPr marL="0" indent="0" algn="ctr">
              <a:buNone/>
              <a:defRPr sz="1400"/>
            </a:lvl1pPr>
          </a:lstStyle>
          <a:p>
            <a:pPr lvl="0"/>
            <a:r>
              <a:rPr lang="nl-NL"/>
              <a:t>Tekst</a:t>
            </a:r>
          </a:p>
        </p:txBody>
      </p:sp>
      <p:sp>
        <p:nvSpPr>
          <p:cNvPr id="16" name="Tijdelijke aanduiding voor afbeelding 9">
            <a:extLst>
              <a:ext uri="{FF2B5EF4-FFF2-40B4-BE49-F238E27FC236}">
                <a16:creationId xmlns:a16="http://schemas.microsoft.com/office/drawing/2014/main" id="{1A634140-4079-4520-8821-A4851F24F9BE}"/>
              </a:ext>
            </a:extLst>
          </p:cNvPr>
          <p:cNvSpPr>
            <a:spLocks noGrp="1"/>
          </p:cNvSpPr>
          <p:nvPr>
            <p:ph type="pic" sz="quarter" idx="21" hasCustomPrompt="1"/>
          </p:nvPr>
        </p:nvSpPr>
        <p:spPr>
          <a:xfrm>
            <a:off x="8494531" y="1745067"/>
            <a:ext cx="2760346" cy="2761126"/>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7" name="Tijdelijke aanduiding voor tekst 3">
            <a:extLst>
              <a:ext uri="{FF2B5EF4-FFF2-40B4-BE49-F238E27FC236}">
                <a16:creationId xmlns:a16="http://schemas.microsoft.com/office/drawing/2014/main" id="{B25F238E-7086-41CC-8F0B-A1C52741152B}"/>
              </a:ext>
            </a:extLst>
          </p:cNvPr>
          <p:cNvSpPr>
            <a:spLocks noGrp="1"/>
          </p:cNvSpPr>
          <p:nvPr>
            <p:ph type="body" sz="quarter" idx="22" hasCustomPrompt="1"/>
          </p:nvPr>
        </p:nvSpPr>
        <p:spPr>
          <a:xfrm>
            <a:off x="8216220" y="4784725"/>
            <a:ext cx="3316968" cy="768350"/>
          </a:xfrm>
        </p:spPr>
        <p:txBody>
          <a:bodyPr>
            <a:normAutofit/>
          </a:bodyPr>
          <a:lstStyle>
            <a:lvl1pPr marL="0" indent="0" algn="ctr">
              <a:buNone/>
              <a:defRPr sz="1400"/>
            </a:lvl1pPr>
          </a:lstStyle>
          <a:p>
            <a:pPr lvl="0"/>
            <a:r>
              <a:rPr lang="nl-NL"/>
              <a:t>Tekst</a:t>
            </a:r>
          </a:p>
        </p:txBody>
      </p:sp>
    </p:spTree>
    <p:extLst>
      <p:ext uri="{BB962C8B-B14F-4D97-AF65-F5344CB8AC3E}">
        <p14:creationId xmlns:p14="http://schemas.microsoft.com/office/powerpoint/2010/main" val="2131392505"/>
      </p:ext>
    </p:extLst>
  </p:cSld>
  <p:clrMapOvr>
    <a:masterClrMapping/>
  </p:clrMapOvr>
  <p:extLst>
    <p:ext uri="{DCECCB84-F9BA-43D5-87BE-67443E8EF086}">
      <p15:sldGuideLst xmlns:p15="http://schemas.microsoft.com/office/powerpoint/2012/main">
        <p15:guide id="1" pos="7265">
          <p15:clr>
            <a:srgbClr val="FBAE40"/>
          </p15:clr>
        </p15:guide>
        <p15:guide id="2" orient="horz" pos="138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3">
    <p:bg>
      <p:bgPr>
        <a:solidFill>
          <a:schemeClr val="accent2"/>
        </a:solidFill>
        <a:effectLst/>
      </p:bgPr>
    </p:bg>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0" name="Groep 19">
            <a:extLst>
              <a:ext uri="{FF2B5EF4-FFF2-40B4-BE49-F238E27FC236}">
                <a16:creationId xmlns:a16="http://schemas.microsoft.com/office/drawing/2014/main" id="{61DDCCB9-679D-414F-9409-2E144597AA45}"/>
              </a:ext>
            </a:extLst>
          </p:cNvPr>
          <p:cNvGrpSpPr/>
          <p:nvPr userDrawn="1"/>
        </p:nvGrpSpPr>
        <p:grpSpPr>
          <a:xfrm>
            <a:off x="-1949449" y="1177422"/>
            <a:ext cx="1835150" cy="1775351"/>
            <a:chOff x="-1949449" y="1177422"/>
            <a:chExt cx="1835150" cy="1775351"/>
          </a:xfrm>
        </p:grpSpPr>
        <p:sp>
          <p:nvSpPr>
            <p:cNvPr id="21" name="TextBox 1">
              <a:extLst>
                <a:ext uri="{FF2B5EF4-FFF2-40B4-BE49-F238E27FC236}">
                  <a16:creationId xmlns:a16="http://schemas.microsoft.com/office/drawing/2014/main" id="{D312B2A5-FC37-48CE-A1C3-87163490E21F}"/>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2" name="Groep 21">
              <a:extLst>
                <a:ext uri="{FF2B5EF4-FFF2-40B4-BE49-F238E27FC236}">
                  <a16:creationId xmlns:a16="http://schemas.microsoft.com/office/drawing/2014/main" id="{FFE45E52-6EA7-455B-A7E3-27D384AA4191}"/>
                </a:ext>
              </a:extLst>
            </p:cNvPr>
            <p:cNvGrpSpPr/>
            <p:nvPr userDrawn="1"/>
          </p:nvGrpSpPr>
          <p:grpSpPr>
            <a:xfrm>
              <a:off x="-1784350" y="2762804"/>
              <a:ext cx="1662700" cy="189969"/>
              <a:chOff x="-2327275" y="2762804"/>
              <a:chExt cx="2205625" cy="252000"/>
            </a:xfrm>
          </p:grpSpPr>
          <p:sp>
            <p:nvSpPr>
              <p:cNvPr id="23" name="Rechthoek 22">
                <a:extLst>
                  <a:ext uri="{FF2B5EF4-FFF2-40B4-BE49-F238E27FC236}">
                    <a16:creationId xmlns:a16="http://schemas.microsoft.com/office/drawing/2014/main" id="{C3A0B498-FEFB-4814-B686-3BC8CE85ECE1}"/>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6BA918A2-1988-4DE2-8C7B-E087303E4FC9}"/>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E3595C40-9130-494B-8113-4F24AED81C88}"/>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7838E8F6-E9C8-4E8E-A178-C6B9836BE9E3}"/>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A17AFF5A-5E98-4018-BF8B-6936E8C682BE}"/>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7B69F159-1C72-40A1-BAE3-4D4055EEB6C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B7E1C46E-FB1D-4A79-9342-80EF135262A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088E5CFE-AA80-4B10-AF57-56B5B3CE6165}"/>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947216502"/>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4">
    <p:bg>
      <p:bgPr>
        <a:solidFill>
          <a:schemeClr val="accent2"/>
        </a:solidFill>
        <a:effectLst/>
      </p:bgPr>
    </p:bg>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16D395D8-AFA3-484E-B5C0-5C3BF224DEB3}"/>
              </a:ext>
            </a:extLst>
          </p:cNvPr>
          <p:cNvSpPr>
            <a:spLocks noGrp="1"/>
          </p:cNvSpPr>
          <p:nvPr>
            <p:ph type="pic" sz="quarter" idx="10" hasCustomPrompt="1"/>
          </p:nvPr>
        </p:nvSpPr>
        <p:spPr>
          <a:xfrm>
            <a:off x="6881858" y="0"/>
            <a:ext cx="5310142" cy="6166800"/>
          </a:xfrm>
          <a:custGeom>
            <a:avLst/>
            <a:gdLst>
              <a:gd name="connsiteX0" fmla="*/ 964312 w 5310142"/>
              <a:gd name="connsiteY0" fmla="*/ 0 h 6166800"/>
              <a:gd name="connsiteX1" fmla="*/ 5310142 w 5310142"/>
              <a:gd name="connsiteY1" fmla="*/ 0 h 6166800"/>
              <a:gd name="connsiteX2" fmla="*/ 5310142 w 5310142"/>
              <a:gd name="connsiteY2" fmla="*/ 5440412 h 6166800"/>
              <a:gd name="connsiteX3" fmla="*/ 570015 w 5310142"/>
              <a:gd name="connsiteY3" fmla="*/ 6166800 h 6166800"/>
              <a:gd name="connsiteX4" fmla="*/ 0 w 5310142"/>
              <a:gd name="connsiteY4" fmla="*/ 6164658 h 6166800"/>
              <a:gd name="connsiteX5" fmla="*/ 964312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964312" y="0"/>
                </a:moveTo>
                <a:cubicBezTo>
                  <a:pt x="5310142" y="0"/>
                  <a:pt x="5310142" y="0"/>
                  <a:pt x="5310142" y="0"/>
                </a:cubicBezTo>
                <a:cubicBezTo>
                  <a:pt x="5310142" y="5440412"/>
                  <a:pt x="5310142" y="5440412"/>
                  <a:pt x="5310142" y="5440412"/>
                </a:cubicBezTo>
                <a:cubicBezTo>
                  <a:pt x="4030822" y="6106804"/>
                  <a:pt x="1727189" y="6166800"/>
                  <a:pt x="570015" y="6166800"/>
                </a:cubicBezTo>
                <a:cubicBezTo>
                  <a:pt x="317152" y="6166800"/>
                  <a:pt x="120003" y="6164658"/>
                  <a:pt x="0" y="6164658"/>
                </a:cubicBezTo>
                <a:cubicBezTo>
                  <a:pt x="0" y="4146198"/>
                  <a:pt x="124289" y="1557771"/>
                  <a:pt x="964312"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23" name="Groep 22">
            <a:extLst>
              <a:ext uri="{FF2B5EF4-FFF2-40B4-BE49-F238E27FC236}">
                <a16:creationId xmlns:a16="http://schemas.microsoft.com/office/drawing/2014/main" id="{1B3B4FD7-0300-4D7D-86CF-EDAE1FA5D3E8}"/>
              </a:ext>
            </a:extLst>
          </p:cNvPr>
          <p:cNvGrpSpPr/>
          <p:nvPr userDrawn="1"/>
        </p:nvGrpSpPr>
        <p:grpSpPr>
          <a:xfrm>
            <a:off x="-1949449" y="1177422"/>
            <a:ext cx="1835150" cy="1775351"/>
            <a:chOff x="-1949449" y="1177422"/>
            <a:chExt cx="1835150" cy="1775351"/>
          </a:xfrm>
        </p:grpSpPr>
        <p:sp>
          <p:nvSpPr>
            <p:cNvPr id="24" name="TextBox 1">
              <a:extLst>
                <a:ext uri="{FF2B5EF4-FFF2-40B4-BE49-F238E27FC236}">
                  <a16:creationId xmlns:a16="http://schemas.microsoft.com/office/drawing/2014/main" id="{FB6ABDA1-142A-4F6C-BDAD-A21458B534BD}"/>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5" name="Groep 24">
              <a:extLst>
                <a:ext uri="{FF2B5EF4-FFF2-40B4-BE49-F238E27FC236}">
                  <a16:creationId xmlns:a16="http://schemas.microsoft.com/office/drawing/2014/main" id="{56553DB8-5E28-4887-997E-14C2A89976BF}"/>
                </a:ext>
              </a:extLst>
            </p:cNvPr>
            <p:cNvGrpSpPr/>
            <p:nvPr userDrawn="1"/>
          </p:nvGrpSpPr>
          <p:grpSpPr>
            <a:xfrm>
              <a:off x="-1784350" y="2762804"/>
              <a:ext cx="1662700" cy="189969"/>
              <a:chOff x="-2327275" y="2762804"/>
              <a:chExt cx="2205625" cy="252000"/>
            </a:xfrm>
          </p:grpSpPr>
          <p:sp>
            <p:nvSpPr>
              <p:cNvPr id="26" name="Rechthoek 25">
                <a:extLst>
                  <a:ext uri="{FF2B5EF4-FFF2-40B4-BE49-F238E27FC236}">
                    <a16:creationId xmlns:a16="http://schemas.microsoft.com/office/drawing/2014/main" id="{72E031F9-9CC7-4C2A-9CA2-13FC482201AB}"/>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A68DBA40-02C8-4649-8679-F3FA9BF2274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19958D6D-D21C-47B1-AECC-F364DA1972BA}"/>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1B7B3EAC-C929-4DEA-A46E-86D28E702CC6}"/>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8860C377-9C0D-4E6F-B790-70D3619ACD06}"/>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FC3252E8-266F-483E-BE76-A2526FC401EE}"/>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CBA20686-BD1D-4AD1-92C0-E4FA892B4E0D}"/>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F2FB9EC4-DA88-49EC-8A46-2002078965A0}"/>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035269834"/>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12" name="Tijdelijke aanduiding voor tekst 11">
            <a:extLst>
              <a:ext uri="{FF2B5EF4-FFF2-40B4-BE49-F238E27FC236}">
                <a16:creationId xmlns:a16="http://schemas.microsoft.com/office/drawing/2014/main" id="{F6A730D0-CE9D-473D-A332-A760080A81DD}"/>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13" name="Tijdelijke aanduiding voor tekst 11">
            <a:extLst>
              <a:ext uri="{FF2B5EF4-FFF2-40B4-BE49-F238E27FC236}">
                <a16:creationId xmlns:a16="http://schemas.microsoft.com/office/drawing/2014/main" id="{D018534E-7A70-44B5-9A86-9FF34024D68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BB1D0A8-2308-4377-81F1-8918B18E580C}"/>
              </a:ext>
            </a:extLst>
          </p:cNvPr>
          <p:cNvSpPr>
            <a:spLocks noGrp="1"/>
          </p:cNvSpPr>
          <p:nvPr>
            <p:ph type="title"/>
          </p:nvPr>
        </p:nvSpPr>
        <p:spPr/>
        <p:txBody>
          <a:bodyPr/>
          <a:lstStyle/>
          <a:p>
            <a:r>
              <a:rPr lang="nl-NL"/>
              <a:t>Klik om stijl te bewerken</a:t>
            </a:r>
          </a:p>
        </p:txBody>
      </p:sp>
      <p:sp>
        <p:nvSpPr>
          <p:cNvPr id="7" name="Tijdelijke aanduiding voor dianummer 6">
            <a:extLst>
              <a:ext uri="{FF2B5EF4-FFF2-40B4-BE49-F238E27FC236}">
                <a16:creationId xmlns:a16="http://schemas.microsoft.com/office/drawing/2014/main" id="{CC8D398C-4FCA-44E4-8072-4BB5E63F6FA5}"/>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3">
            <a:extLst>
              <a:ext uri="{FF2B5EF4-FFF2-40B4-BE49-F238E27FC236}">
                <a16:creationId xmlns:a16="http://schemas.microsoft.com/office/drawing/2014/main" id="{489F9768-BF41-4A45-AD3A-3867F3421885}"/>
              </a:ext>
            </a:extLst>
          </p:cNvPr>
          <p:cNvSpPr>
            <a:spLocks noGrp="1"/>
          </p:cNvSpPr>
          <p:nvPr>
            <p:ph type="body" sz="quarter" idx="14" hasCustomPrompt="1"/>
          </p:nvPr>
        </p:nvSpPr>
        <p:spPr>
          <a:xfrm>
            <a:off x="1308099"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tekst 13">
            <a:extLst>
              <a:ext uri="{FF2B5EF4-FFF2-40B4-BE49-F238E27FC236}">
                <a16:creationId xmlns:a16="http://schemas.microsoft.com/office/drawing/2014/main" id="{C60EFB01-CFC5-4DC1-BE24-32AEE200CB83}"/>
              </a:ext>
            </a:extLst>
          </p:cNvPr>
          <p:cNvSpPr>
            <a:spLocks noGrp="1"/>
          </p:cNvSpPr>
          <p:nvPr>
            <p:ph type="body" sz="quarter" idx="15" hasCustomPrompt="1"/>
          </p:nvPr>
        </p:nvSpPr>
        <p:spPr>
          <a:xfrm>
            <a:off x="6781188" y="2781300"/>
            <a:ext cx="4752000"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825943147"/>
      </p:ext>
    </p:extLst>
  </p:cSld>
  <p:clrMapOvr>
    <a:masterClrMapping/>
  </p:clrMapOvr>
  <p:extLst>
    <p:ext uri="{DCECCB84-F9BA-43D5-87BE-67443E8EF086}">
      <p15:sldGuideLst xmlns:p15="http://schemas.microsoft.com/office/powerpoint/2012/main">
        <p15:guide id="1" orient="horz" pos="1752">
          <p15:clr>
            <a:srgbClr val="FBAE40"/>
          </p15:clr>
        </p15:guide>
        <p15:guide id="2" pos="7265">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4"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1197872047"/>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Quote">
    <p:bg>
      <p:bgPr>
        <a:solidFill>
          <a:schemeClr val="accent2"/>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09D72FD-17B3-43F5-9466-5B3E02A8F99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1952625"/>
            <a:ext cx="7436972" cy="3600450"/>
          </a:xfrm>
        </p:spPr>
        <p:txBody>
          <a:bodyPr anchor="t" anchorCtr="0">
            <a:noAutofit/>
          </a:bodyPr>
          <a:lstStyle>
            <a:lvl1pPr>
              <a:lnSpc>
                <a:spcPct val="100000"/>
              </a:lnSpc>
              <a:defRPr sz="6700" spc="-170" baseline="0">
                <a:solidFill>
                  <a:schemeClr val="bg1"/>
                </a:solidFill>
              </a:defRPr>
            </a:lvl1pPr>
          </a:lstStyle>
          <a:p>
            <a:r>
              <a:rPr lang="nl-NL"/>
              <a:t>Quote</a:t>
            </a:r>
          </a:p>
        </p:txBody>
      </p:sp>
      <p:sp>
        <p:nvSpPr>
          <p:cNvPr id="10" name="Tijdelijke aanduiding voor dianummer 5">
            <a:extLst>
              <a:ext uri="{FF2B5EF4-FFF2-40B4-BE49-F238E27FC236}">
                <a16:creationId xmlns:a16="http://schemas.microsoft.com/office/drawing/2014/main" id="{D7F3D666-02BA-4372-86E4-ED0AAFCCFC32}"/>
              </a:ext>
            </a:extLst>
          </p:cNvPr>
          <p:cNvSpPr>
            <a:spLocks noGrp="1"/>
          </p:cNvSpPr>
          <p:nvPr>
            <p:ph type="sldNum" sz="quarter" idx="14"/>
          </p:nvPr>
        </p:nvSpPr>
        <p:spPr>
          <a:xfrm>
            <a:off x="658813" y="6439987"/>
            <a:ext cx="290144" cy="169277"/>
          </a:xfrm>
        </p:spPr>
        <p:txBody>
          <a:bodyPr/>
          <a:lstStyle/>
          <a:p>
            <a:fld id="{A454F4F8-34F7-4FA3-9018-A61340E154B6}" type="slidenum">
              <a:rPr lang="nl-NL" smtClean="0"/>
              <a:t>‹nr.›</a:t>
            </a:fld>
            <a:endParaRPr lang="nl-NL"/>
          </a:p>
        </p:txBody>
      </p:sp>
      <p:sp>
        <p:nvSpPr>
          <p:cNvPr id="12" name="Tijdelijke aanduiding voor tekst 11">
            <a:extLst>
              <a:ext uri="{FF2B5EF4-FFF2-40B4-BE49-F238E27FC236}">
                <a16:creationId xmlns:a16="http://schemas.microsoft.com/office/drawing/2014/main" id="{A883C53C-B604-4DFB-91F9-5A90172F0789}"/>
              </a:ext>
            </a:extLst>
          </p:cNvPr>
          <p:cNvSpPr>
            <a:spLocks noGrp="1"/>
          </p:cNvSpPr>
          <p:nvPr>
            <p:ph type="body" sz="quarter" idx="15" hasCustomPrompt="1"/>
          </p:nvPr>
        </p:nvSpPr>
        <p:spPr>
          <a:xfrm>
            <a:off x="10181062" y="6435537"/>
            <a:ext cx="1368000" cy="1728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22" name="Groep 21">
            <a:extLst>
              <a:ext uri="{FF2B5EF4-FFF2-40B4-BE49-F238E27FC236}">
                <a16:creationId xmlns:a16="http://schemas.microsoft.com/office/drawing/2014/main" id="{15A75A05-89C3-48B4-A283-2C0D67824E8F}"/>
              </a:ext>
            </a:extLst>
          </p:cNvPr>
          <p:cNvGrpSpPr/>
          <p:nvPr userDrawn="1"/>
        </p:nvGrpSpPr>
        <p:grpSpPr>
          <a:xfrm>
            <a:off x="-1949449" y="1177422"/>
            <a:ext cx="1835150" cy="1775351"/>
            <a:chOff x="-1949449" y="1177422"/>
            <a:chExt cx="1835150" cy="1775351"/>
          </a:xfrm>
        </p:grpSpPr>
        <p:sp>
          <p:nvSpPr>
            <p:cNvPr id="23" name="TextBox 1">
              <a:extLst>
                <a:ext uri="{FF2B5EF4-FFF2-40B4-BE49-F238E27FC236}">
                  <a16:creationId xmlns:a16="http://schemas.microsoft.com/office/drawing/2014/main" id="{652CD949-7C5D-4FC9-97E1-01A436FF0B85}"/>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4" name="Groep 23">
              <a:extLst>
                <a:ext uri="{FF2B5EF4-FFF2-40B4-BE49-F238E27FC236}">
                  <a16:creationId xmlns:a16="http://schemas.microsoft.com/office/drawing/2014/main" id="{FCF4B42F-0784-4F3A-B948-322CF948B09C}"/>
                </a:ext>
              </a:extLst>
            </p:cNvPr>
            <p:cNvGrpSpPr/>
            <p:nvPr userDrawn="1"/>
          </p:nvGrpSpPr>
          <p:grpSpPr>
            <a:xfrm>
              <a:off x="-1784350" y="2762804"/>
              <a:ext cx="1662700" cy="189969"/>
              <a:chOff x="-2327275" y="2762804"/>
              <a:chExt cx="2205625" cy="252000"/>
            </a:xfrm>
          </p:grpSpPr>
          <p:sp>
            <p:nvSpPr>
              <p:cNvPr id="25" name="Rechthoek 24">
                <a:extLst>
                  <a:ext uri="{FF2B5EF4-FFF2-40B4-BE49-F238E27FC236}">
                    <a16:creationId xmlns:a16="http://schemas.microsoft.com/office/drawing/2014/main" id="{4F621138-54B4-4F46-9D20-0729E4ED4477}"/>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2050F7AC-8412-4266-96F4-64519E6E3284}"/>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26">
                <a:extLst>
                  <a:ext uri="{FF2B5EF4-FFF2-40B4-BE49-F238E27FC236}">
                    <a16:creationId xmlns:a16="http://schemas.microsoft.com/office/drawing/2014/main" id="{304DADD4-F3C1-4CDA-A52C-A6FE05C8662D}"/>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C081F23A-8E5A-4D85-9B06-A80229F74ACA}"/>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8CD19632-526B-42A6-9552-21A3FCA9ADDC}"/>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D56A6C89-A9AD-42A5-94EA-E5BFA2398031}"/>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41766B7B-6E00-4C9A-AD97-5B8080A73DBA}"/>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B2569D45-509B-4F60-82E0-F2D0C1AB63A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3505115435"/>
      </p:ext>
    </p:extLst>
  </p:cSld>
  <p:clrMapOvr>
    <a:masterClrMapping/>
  </p:clrMapOvr>
  <p:extLst>
    <p:ext uri="{DCECCB84-F9BA-43D5-87BE-67443E8EF086}">
      <p15:sldGuideLst xmlns:p15="http://schemas.microsoft.com/office/powerpoint/2012/main">
        <p15:guide id="1" orient="horz" pos="123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3">
    <p:bg>
      <p:bgPr>
        <a:solidFill>
          <a:schemeClr val="accent2"/>
        </a:solidFill>
        <a:effectLst/>
      </p:bgPr>
    </p:bg>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08FFEB3E-3D2D-4DCC-9CD0-2B8127F6D630}"/>
              </a:ext>
            </a:extLst>
          </p:cNvPr>
          <p:cNvSpPr>
            <a:spLocks noGrp="1"/>
          </p:cNvSpPr>
          <p:nvPr>
            <p:ph type="pic" sz="quarter" idx="10" hasCustomPrompt="1"/>
          </p:nvPr>
        </p:nvSpPr>
        <p:spPr>
          <a:xfrm>
            <a:off x="0" y="0"/>
            <a:ext cx="5310142" cy="6166800"/>
          </a:xfrm>
          <a:custGeom>
            <a:avLst/>
            <a:gdLst>
              <a:gd name="connsiteX0" fmla="*/ 0 w 5310142"/>
              <a:gd name="connsiteY0" fmla="*/ 0 h 6166800"/>
              <a:gd name="connsiteX1" fmla="*/ 4345831 w 5310142"/>
              <a:gd name="connsiteY1" fmla="*/ 0 h 6166800"/>
              <a:gd name="connsiteX2" fmla="*/ 5310142 w 5310142"/>
              <a:gd name="connsiteY2" fmla="*/ 6164658 h 6166800"/>
              <a:gd name="connsiteX3" fmla="*/ 4740127 w 5310142"/>
              <a:gd name="connsiteY3" fmla="*/ 6166800 h 6166800"/>
              <a:gd name="connsiteX4" fmla="*/ 4737984 w 5310142"/>
              <a:gd name="connsiteY4" fmla="*/ 6166800 h 6166800"/>
              <a:gd name="connsiteX5" fmla="*/ 0 w 5310142"/>
              <a:gd name="connsiteY5" fmla="*/ 5440412 h 6166800"/>
              <a:gd name="connsiteX6" fmla="*/ 0 w 5310142"/>
              <a:gd name="connsiteY6"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142" h="6166800">
                <a:moveTo>
                  <a:pt x="0" y="0"/>
                </a:moveTo>
                <a:cubicBezTo>
                  <a:pt x="0" y="0"/>
                  <a:pt x="0" y="0"/>
                  <a:pt x="4345831" y="0"/>
                </a:cubicBezTo>
                <a:cubicBezTo>
                  <a:pt x="5185853" y="1557771"/>
                  <a:pt x="5310142" y="4146198"/>
                  <a:pt x="5310142" y="6164658"/>
                </a:cubicBezTo>
                <a:cubicBezTo>
                  <a:pt x="5190139" y="6164658"/>
                  <a:pt x="4990848" y="6166800"/>
                  <a:pt x="4740127" y="6166800"/>
                </a:cubicBezTo>
                <a:cubicBezTo>
                  <a:pt x="4737984" y="6166800"/>
                  <a:pt x="4740127" y="6166800"/>
                  <a:pt x="4737984" y="6166800"/>
                </a:cubicBezTo>
                <a:cubicBezTo>
                  <a:pt x="3582953" y="6166800"/>
                  <a:pt x="1277177" y="6106804"/>
                  <a:pt x="0" y="5440412"/>
                </a:cubicBezTo>
                <a:cubicBezTo>
                  <a:pt x="0" y="5440412"/>
                  <a:pt x="0" y="5440412"/>
                  <a:pt x="0"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9" name="Titel 1">
            <a:extLst>
              <a:ext uri="{FF2B5EF4-FFF2-40B4-BE49-F238E27FC236}">
                <a16:creationId xmlns:a16="http://schemas.microsoft.com/office/drawing/2014/main" id="{E396A557-EC30-402B-809B-FB3631C95282}"/>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1" name="Tijdelijke aanduiding voor tekst 13">
            <a:extLst>
              <a:ext uri="{FF2B5EF4-FFF2-40B4-BE49-F238E27FC236}">
                <a16:creationId xmlns:a16="http://schemas.microsoft.com/office/drawing/2014/main" id="{9B6C0705-62CA-4E85-A92C-F3A2DB5A44FE}"/>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grpSp>
        <p:nvGrpSpPr>
          <p:cNvPr id="15" name="Groep 14">
            <a:extLst>
              <a:ext uri="{FF2B5EF4-FFF2-40B4-BE49-F238E27FC236}">
                <a16:creationId xmlns:a16="http://schemas.microsoft.com/office/drawing/2014/main" id="{D87571C0-C317-4349-BBCC-50439708FB7B}"/>
              </a:ext>
            </a:extLst>
          </p:cNvPr>
          <p:cNvGrpSpPr/>
          <p:nvPr userDrawn="1"/>
        </p:nvGrpSpPr>
        <p:grpSpPr>
          <a:xfrm>
            <a:off x="-1949449" y="1177422"/>
            <a:ext cx="1835150" cy="1775351"/>
            <a:chOff x="-1949449" y="1177422"/>
            <a:chExt cx="1835150" cy="1775351"/>
          </a:xfrm>
        </p:grpSpPr>
        <p:sp>
          <p:nvSpPr>
            <p:cNvPr id="25" name="TextBox 1">
              <a:extLst>
                <a:ext uri="{FF2B5EF4-FFF2-40B4-BE49-F238E27FC236}">
                  <a16:creationId xmlns:a16="http://schemas.microsoft.com/office/drawing/2014/main" id="{F03CECDB-46C4-4669-9F85-FBC0D4ED9408}"/>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6" name="Groep 25">
              <a:extLst>
                <a:ext uri="{FF2B5EF4-FFF2-40B4-BE49-F238E27FC236}">
                  <a16:creationId xmlns:a16="http://schemas.microsoft.com/office/drawing/2014/main" id="{52E168C7-1F9F-4CCE-A276-4524E9F8F41E}"/>
                </a:ext>
              </a:extLst>
            </p:cNvPr>
            <p:cNvGrpSpPr/>
            <p:nvPr userDrawn="1"/>
          </p:nvGrpSpPr>
          <p:grpSpPr>
            <a:xfrm>
              <a:off x="-1784350" y="2762804"/>
              <a:ext cx="1662700" cy="189969"/>
              <a:chOff x="-2327275" y="2762804"/>
              <a:chExt cx="2205625" cy="252000"/>
            </a:xfrm>
          </p:grpSpPr>
          <p:sp>
            <p:nvSpPr>
              <p:cNvPr id="27" name="Rechthoek 26">
                <a:extLst>
                  <a:ext uri="{FF2B5EF4-FFF2-40B4-BE49-F238E27FC236}">
                    <a16:creationId xmlns:a16="http://schemas.microsoft.com/office/drawing/2014/main" id="{FDCA3584-F123-4182-841F-2B1ADB4605C4}"/>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98DB9590-3405-4FDE-9A41-AEB2BCBEE230}"/>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Rechthoek 28">
                <a:extLst>
                  <a:ext uri="{FF2B5EF4-FFF2-40B4-BE49-F238E27FC236}">
                    <a16:creationId xmlns:a16="http://schemas.microsoft.com/office/drawing/2014/main" id="{DFDFD114-98E6-4D7E-8F9D-8E811CCFF960}"/>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27F80471-3A24-4398-91EE-790BA37B0F35}"/>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7AD498F3-CDE3-4124-9270-A506029B80D4}"/>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FF4E6B0A-548F-4BB8-A2D9-5FBA1AFE3BA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2">
                <a:extLst>
                  <a:ext uri="{FF2B5EF4-FFF2-40B4-BE49-F238E27FC236}">
                    <a16:creationId xmlns:a16="http://schemas.microsoft.com/office/drawing/2014/main" id="{1BAA4F6D-B417-49B4-9075-B45FA895E176}"/>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FD66455B-65B2-4061-8934-1DBE6B7068E8}"/>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4239155318"/>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3" name="Titel 2">
            <a:extLst>
              <a:ext uri="{FF2B5EF4-FFF2-40B4-BE49-F238E27FC236}">
                <a16:creationId xmlns:a16="http://schemas.microsoft.com/office/drawing/2014/main" id="{5803581A-C7EE-4403-A99B-244624AC3FC0}"/>
              </a:ext>
            </a:extLst>
          </p:cNvPr>
          <p:cNvSpPr>
            <a:spLocks noGrp="1"/>
          </p:cNvSpPr>
          <p:nvPr>
            <p:ph type="title" hasCustomPrompt="1"/>
          </p:nvPr>
        </p:nvSpPr>
        <p:spPr>
          <a:xfrm>
            <a:off x="658812" y="656722"/>
            <a:ext cx="10874376" cy="569387"/>
          </a:xfrm>
        </p:spPr>
        <p:txBody>
          <a:bodyPr/>
          <a:lstStyle>
            <a:lvl1pPr>
              <a:defRPr/>
            </a:lvl1pPr>
          </a:lstStyle>
          <a:p>
            <a:r>
              <a:rPr lang="nl-NL"/>
              <a:t>Team</a:t>
            </a:r>
          </a:p>
        </p:txBody>
      </p:sp>
      <p:sp>
        <p:nvSpPr>
          <p:cNvPr id="13" name="Tijdelijke aanduiding voor afbeelding 9">
            <a:extLst>
              <a:ext uri="{FF2B5EF4-FFF2-40B4-BE49-F238E27FC236}">
                <a16:creationId xmlns:a16="http://schemas.microsoft.com/office/drawing/2014/main" id="{058352D4-97AB-4A86-8C1F-810092AAA6E7}"/>
              </a:ext>
            </a:extLst>
          </p:cNvPr>
          <p:cNvSpPr>
            <a:spLocks noGrp="1"/>
          </p:cNvSpPr>
          <p:nvPr>
            <p:ph type="pic" sz="quarter" idx="17" hasCustomPrompt="1"/>
          </p:nvPr>
        </p:nvSpPr>
        <p:spPr>
          <a:xfrm>
            <a:off x="65881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 name="Tijdelijke aanduiding voor tekst 3">
            <a:extLst>
              <a:ext uri="{FF2B5EF4-FFF2-40B4-BE49-F238E27FC236}">
                <a16:creationId xmlns:a16="http://schemas.microsoft.com/office/drawing/2014/main" id="{68E6F7BF-28CA-4795-8D98-6462180B8868}"/>
              </a:ext>
            </a:extLst>
          </p:cNvPr>
          <p:cNvSpPr>
            <a:spLocks noGrp="1"/>
          </p:cNvSpPr>
          <p:nvPr>
            <p:ph type="body" sz="quarter" idx="18" hasCustomPrompt="1"/>
          </p:nvPr>
        </p:nvSpPr>
        <p:spPr>
          <a:xfrm>
            <a:off x="658813" y="3125383"/>
            <a:ext cx="1317600" cy="441325"/>
          </a:xfrm>
        </p:spPr>
        <p:txBody>
          <a:bodyPr>
            <a:normAutofit/>
          </a:bodyPr>
          <a:lstStyle>
            <a:lvl1pPr marL="0" indent="0" algn="ctr">
              <a:buNone/>
              <a:defRPr sz="1400"/>
            </a:lvl1pPr>
          </a:lstStyle>
          <a:p>
            <a:pPr lvl="0"/>
            <a:r>
              <a:rPr lang="nl-NL"/>
              <a:t>Naam</a:t>
            </a:r>
          </a:p>
        </p:txBody>
      </p:sp>
      <p:sp>
        <p:nvSpPr>
          <p:cNvPr id="19" name="Tijdelijke aanduiding voor afbeelding 9">
            <a:extLst>
              <a:ext uri="{FF2B5EF4-FFF2-40B4-BE49-F238E27FC236}">
                <a16:creationId xmlns:a16="http://schemas.microsoft.com/office/drawing/2014/main" id="{2C3DA3C0-ADBA-42CF-8FF4-7558573AC1F5}"/>
              </a:ext>
            </a:extLst>
          </p:cNvPr>
          <p:cNvSpPr>
            <a:spLocks noGrp="1"/>
          </p:cNvSpPr>
          <p:nvPr>
            <p:ph type="pic" sz="quarter" idx="19" hasCustomPrompt="1"/>
          </p:nvPr>
        </p:nvSpPr>
        <p:spPr>
          <a:xfrm>
            <a:off x="65881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0" name="Tijdelijke aanduiding voor tekst 3">
            <a:extLst>
              <a:ext uri="{FF2B5EF4-FFF2-40B4-BE49-F238E27FC236}">
                <a16:creationId xmlns:a16="http://schemas.microsoft.com/office/drawing/2014/main" id="{BD8D6AC2-42EA-439E-885F-B85EE1E46BF5}"/>
              </a:ext>
            </a:extLst>
          </p:cNvPr>
          <p:cNvSpPr>
            <a:spLocks noGrp="1"/>
          </p:cNvSpPr>
          <p:nvPr>
            <p:ph type="body" sz="quarter" idx="20" hasCustomPrompt="1"/>
          </p:nvPr>
        </p:nvSpPr>
        <p:spPr>
          <a:xfrm>
            <a:off x="658813" y="5111750"/>
            <a:ext cx="1317600" cy="441325"/>
          </a:xfrm>
        </p:spPr>
        <p:txBody>
          <a:bodyPr>
            <a:normAutofit/>
          </a:bodyPr>
          <a:lstStyle>
            <a:lvl1pPr marL="0" indent="0" algn="ctr">
              <a:buNone/>
              <a:defRPr sz="1400"/>
            </a:lvl1pPr>
          </a:lstStyle>
          <a:p>
            <a:pPr lvl="0"/>
            <a:r>
              <a:rPr lang="nl-NL"/>
              <a:t>Naam</a:t>
            </a:r>
          </a:p>
        </p:txBody>
      </p:sp>
      <p:sp>
        <p:nvSpPr>
          <p:cNvPr id="21" name="Tijdelijke aanduiding voor afbeelding 9">
            <a:extLst>
              <a:ext uri="{FF2B5EF4-FFF2-40B4-BE49-F238E27FC236}">
                <a16:creationId xmlns:a16="http://schemas.microsoft.com/office/drawing/2014/main" id="{DF80EF26-5617-4128-A4CD-3023DC4F67EF}"/>
              </a:ext>
            </a:extLst>
          </p:cNvPr>
          <p:cNvSpPr>
            <a:spLocks noGrp="1"/>
          </p:cNvSpPr>
          <p:nvPr>
            <p:ph type="pic" sz="quarter" idx="21" hasCustomPrompt="1"/>
          </p:nvPr>
        </p:nvSpPr>
        <p:spPr>
          <a:xfrm>
            <a:off x="2251869"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2" name="Tijdelijke aanduiding voor tekst 3">
            <a:extLst>
              <a:ext uri="{FF2B5EF4-FFF2-40B4-BE49-F238E27FC236}">
                <a16:creationId xmlns:a16="http://schemas.microsoft.com/office/drawing/2014/main" id="{B51F0B8E-45BC-4E9F-B1AE-06511A4DE47F}"/>
              </a:ext>
            </a:extLst>
          </p:cNvPr>
          <p:cNvSpPr>
            <a:spLocks noGrp="1"/>
          </p:cNvSpPr>
          <p:nvPr>
            <p:ph type="body" sz="quarter" idx="22" hasCustomPrompt="1"/>
          </p:nvPr>
        </p:nvSpPr>
        <p:spPr>
          <a:xfrm>
            <a:off x="2251869" y="3125383"/>
            <a:ext cx="1317600" cy="441325"/>
          </a:xfrm>
        </p:spPr>
        <p:txBody>
          <a:bodyPr>
            <a:normAutofit/>
          </a:bodyPr>
          <a:lstStyle>
            <a:lvl1pPr marL="0" indent="0" algn="ctr">
              <a:buNone/>
              <a:defRPr sz="1400"/>
            </a:lvl1pPr>
          </a:lstStyle>
          <a:p>
            <a:pPr lvl="0"/>
            <a:r>
              <a:rPr lang="nl-NL"/>
              <a:t>Naam</a:t>
            </a:r>
          </a:p>
        </p:txBody>
      </p:sp>
      <p:sp>
        <p:nvSpPr>
          <p:cNvPr id="23" name="Tijdelijke aanduiding voor afbeelding 9">
            <a:extLst>
              <a:ext uri="{FF2B5EF4-FFF2-40B4-BE49-F238E27FC236}">
                <a16:creationId xmlns:a16="http://schemas.microsoft.com/office/drawing/2014/main" id="{09244F7B-275A-45EE-B618-9F161F21BD43}"/>
              </a:ext>
            </a:extLst>
          </p:cNvPr>
          <p:cNvSpPr>
            <a:spLocks noGrp="1"/>
          </p:cNvSpPr>
          <p:nvPr>
            <p:ph type="pic" sz="quarter" idx="23" hasCustomPrompt="1"/>
          </p:nvPr>
        </p:nvSpPr>
        <p:spPr>
          <a:xfrm>
            <a:off x="2251869"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4" name="Tijdelijke aanduiding voor tekst 3">
            <a:extLst>
              <a:ext uri="{FF2B5EF4-FFF2-40B4-BE49-F238E27FC236}">
                <a16:creationId xmlns:a16="http://schemas.microsoft.com/office/drawing/2014/main" id="{E61ED2BC-7F4E-479D-8E47-5FC5830F7C9D}"/>
              </a:ext>
            </a:extLst>
          </p:cNvPr>
          <p:cNvSpPr>
            <a:spLocks noGrp="1"/>
          </p:cNvSpPr>
          <p:nvPr>
            <p:ph type="body" sz="quarter" idx="24" hasCustomPrompt="1"/>
          </p:nvPr>
        </p:nvSpPr>
        <p:spPr>
          <a:xfrm>
            <a:off x="2251869" y="5111750"/>
            <a:ext cx="1317600" cy="441325"/>
          </a:xfrm>
        </p:spPr>
        <p:txBody>
          <a:bodyPr>
            <a:normAutofit/>
          </a:bodyPr>
          <a:lstStyle>
            <a:lvl1pPr marL="0" indent="0" algn="ctr">
              <a:buNone/>
              <a:defRPr sz="1400"/>
            </a:lvl1pPr>
          </a:lstStyle>
          <a:p>
            <a:pPr lvl="0"/>
            <a:r>
              <a:rPr lang="nl-NL"/>
              <a:t>Naam</a:t>
            </a:r>
          </a:p>
        </p:txBody>
      </p:sp>
      <p:sp>
        <p:nvSpPr>
          <p:cNvPr id="25" name="Tijdelijke aanduiding voor afbeelding 9">
            <a:extLst>
              <a:ext uri="{FF2B5EF4-FFF2-40B4-BE49-F238E27FC236}">
                <a16:creationId xmlns:a16="http://schemas.microsoft.com/office/drawing/2014/main" id="{EF5B282E-F11B-43C5-B63A-F94D0D31547B}"/>
              </a:ext>
            </a:extLst>
          </p:cNvPr>
          <p:cNvSpPr>
            <a:spLocks noGrp="1"/>
          </p:cNvSpPr>
          <p:nvPr>
            <p:ph type="pic" sz="quarter" idx="25" hasCustomPrompt="1"/>
          </p:nvPr>
        </p:nvSpPr>
        <p:spPr>
          <a:xfrm>
            <a:off x="3844925"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6" name="Tijdelijke aanduiding voor tekst 3">
            <a:extLst>
              <a:ext uri="{FF2B5EF4-FFF2-40B4-BE49-F238E27FC236}">
                <a16:creationId xmlns:a16="http://schemas.microsoft.com/office/drawing/2014/main" id="{8CA511EA-15BB-4423-83CD-C9F2152C41D7}"/>
              </a:ext>
            </a:extLst>
          </p:cNvPr>
          <p:cNvSpPr>
            <a:spLocks noGrp="1"/>
          </p:cNvSpPr>
          <p:nvPr>
            <p:ph type="body" sz="quarter" idx="26" hasCustomPrompt="1"/>
          </p:nvPr>
        </p:nvSpPr>
        <p:spPr>
          <a:xfrm>
            <a:off x="3844925" y="3125383"/>
            <a:ext cx="1317600" cy="441325"/>
          </a:xfrm>
        </p:spPr>
        <p:txBody>
          <a:bodyPr>
            <a:normAutofit/>
          </a:bodyPr>
          <a:lstStyle>
            <a:lvl1pPr marL="0" indent="0" algn="ctr">
              <a:buNone/>
              <a:defRPr sz="1400"/>
            </a:lvl1pPr>
          </a:lstStyle>
          <a:p>
            <a:pPr lvl="0"/>
            <a:r>
              <a:rPr lang="nl-NL"/>
              <a:t>Naam</a:t>
            </a:r>
          </a:p>
        </p:txBody>
      </p:sp>
      <p:sp>
        <p:nvSpPr>
          <p:cNvPr id="27" name="Tijdelijke aanduiding voor afbeelding 9">
            <a:extLst>
              <a:ext uri="{FF2B5EF4-FFF2-40B4-BE49-F238E27FC236}">
                <a16:creationId xmlns:a16="http://schemas.microsoft.com/office/drawing/2014/main" id="{03CC59B0-01E3-4575-9946-71FE425811DB}"/>
              </a:ext>
            </a:extLst>
          </p:cNvPr>
          <p:cNvSpPr>
            <a:spLocks noGrp="1"/>
          </p:cNvSpPr>
          <p:nvPr>
            <p:ph type="pic" sz="quarter" idx="27" hasCustomPrompt="1"/>
          </p:nvPr>
        </p:nvSpPr>
        <p:spPr>
          <a:xfrm>
            <a:off x="3844925"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28" name="Tijdelijke aanduiding voor tekst 3">
            <a:extLst>
              <a:ext uri="{FF2B5EF4-FFF2-40B4-BE49-F238E27FC236}">
                <a16:creationId xmlns:a16="http://schemas.microsoft.com/office/drawing/2014/main" id="{36C454BA-B6D0-43C0-A275-DD87C5C6BB4D}"/>
              </a:ext>
            </a:extLst>
          </p:cNvPr>
          <p:cNvSpPr>
            <a:spLocks noGrp="1"/>
          </p:cNvSpPr>
          <p:nvPr>
            <p:ph type="body" sz="quarter" idx="28" hasCustomPrompt="1"/>
          </p:nvPr>
        </p:nvSpPr>
        <p:spPr>
          <a:xfrm>
            <a:off x="3844925" y="5111750"/>
            <a:ext cx="1317600" cy="441325"/>
          </a:xfrm>
        </p:spPr>
        <p:txBody>
          <a:bodyPr>
            <a:normAutofit/>
          </a:bodyPr>
          <a:lstStyle>
            <a:lvl1pPr marL="0" indent="0" algn="ctr">
              <a:buNone/>
              <a:defRPr sz="1400"/>
            </a:lvl1pPr>
          </a:lstStyle>
          <a:p>
            <a:pPr lvl="0"/>
            <a:r>
              <a:rPr lang="nl-NL"/>
              <a:t>Naam</a:t>
            </a:r>
          </a:p>
        </p:txBody>
      </p:sp>
      <p:sp>
        <p:nvSpPr>
          <p:cNvPr id="29" name="Tijdelijke aanduiding voor afbeelding 9">
            <a:extLst>
              <a:ext uri="{FF2B5EF4-FFF2-40B4-BE49-F238E27FC236}">
                <a16:creationId xmlns:a16="http://schemas.microsoft.com/office/drawing/2014/main" id="{FB5A2134-931A-4A7F-97DB-54DF263B76C3}"/>
              </a:ext>
            </a:extLst>
          </p:cNvPr>
          <p:cNvSpPr>
            <a:spLocks noGrp="1"/>
          </p:cNvSpPr>
          <p:nvPr>
            <p:ph type="pic" sz="quarter" idx="29" hasCustomPrompt="1"/>
          </p:nvPr>
        </p:nvSpPr>
        <p:spPr>
          <a:xfrm>
            <a:off x="543798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0" name="Tijdelijke aanduiding voor tekst 3">
            <a:extLst>
              <a:ext uri="{FF2B5EF4-FFF2-40B4-BE49-F238E27FC236}">
                <a16:creationId xmlns:a16="http://schemas.microsoft.com/office/drawing/2014/main" id="{2B561C35-928D-4E61-AF7D-1D83CC20DC20}"/>
              </a:ext>
            </a:extLst>
          </p:cNvPr>
          <p:cNvSpPr>
            <a:spLocks noGrp="1"/>
          </p:cNvSpPr>
          <p:nvPr>
            <p:ph type="body" sz="quarter" idx="30" hasCustomPrompt="1"/>
          </p:nvPr>
        </p:nvSpPr>
        <p:spPr>
          <a:xfrm>
            <a:off x="5437981" y="3125383"/>
            <a:ext cx="1317600" cy="441325"/>
          </a:xfrm>
        </p:spPr>
        <p:txBody>
          <a:bodyPr>
            <a:normAutofit/>
          </a:bodyPr>
          <a:lstStyle>
            <a:lvl1pPr marL="0" indent="0" algn="ctr">
              <a:buNone/>
              <a:defRPr sz="1400"/>
            </a:lvl1pPr>
          </a:lstStyle>
          <a:p>
            <a:pPr lvl="0"/>
            <a:r>
              <a:rPr lang="nl-NL"/>
              <a:t>Naam</a:t>
            </a:r>
          </a:p>
        </p:txBody>
      </p:sp>
      <p:sp>
        <p:nvSpPr>
          <p:cNvPr id="31" name="Tijdelijke aanduiding voor afbeelding 9">
            <a:extLst>
              <a:ext uri="{FF2B5EF4-FFF2-40B4-BE49-F238E27FC236}">
                <a16:creationId xmlns:a16="http://schemas.microsoft.com/office/drawing/2014/main" id="{B3C32AB4-77B2-418A-9F38-085B06160327}"/>
              </a:ext>
            </a:extLst>
          </p:cNvPr>
          <p:cNvSpPr>
            <a:spLocks noGrp="1"/>
          </p:cNvSpPr>
          <p:nvPr>
            <p:ph type="pic" sz="quarter" idx="31" hasCustomPrompt="1"/>
          </p:nvPr>
        </p:nvSpPr>
        <p:spPr>
          <a:xfrm>
            <a:off x="543798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2" name="Tijdelijke aanduiding voor tekst 3">
            <a:extLst>
              <a:ext uri="{FF2B5EF4-FFF2-40B4-BE49-F238E27FC236}">
                <a16:creationId xmlns:a16="http://schemas.microsoft.com/office/drawing/2014/main" id="{93D4E832-4157-4302-A307-B5DA86EFF889}"/>
              </a:ext>
            </a:extLst>
          </p:cNvPr>
          <p:cNvSpPr>
            <a:spLocks noGrp="1"/>
          </p:cNvSpPr>
          <p:nvPr>
            <p:ph type="body" sz="quarter" idx="32" hasCustomPrompt="1"/>
          </p:nvPr>
        </p:nvSpPr>
        <p:spPr>
          <a:xfrm>
            <a:off x="5437981" y="5111750"/>
            <a:ext cx="1317600" cy="441325"/>
          </a:xfrm>
        </p:spPr>
        <p:txBody>
          <a:bodyPr>
            <a:normAutofit/>
          </a:bodyPr>
          <a:lstStyle>
            <a:lvl1pPr marL="0" indent="0" algn="ctr">
              <a:buNone/>
              <a:defRPr sz="1400"/>
            </a:lvl1pPr>
          </a:lstStyle>
          <a:p>
            <a:pPr lvl="0"/>
            <a:r>
              <a:rPr lang="nl-NL"/>
              <a:t>Naam</a:t>
            </a:r>
          </a:p>
        </p:txBody>
      </p:sp>
      <p:sp>
        <p:nvSpPr>
          <p:cNvPr id="33" name="Tijdelijke aanduiding voor afbeelding 9">
            <a:extLst>
              <a:ext uri="{FF2B5EF4-FFF2-40B4-BE49-F238E27FC236}">
                <a16:creationId xmlns:a16="http://schemas.microsoft.com/office/drawing/2014/main" id="{DD3E02A4-179F-4E62-8D03-139D011B8093}"/>
              </a:ext>
            </a:extLst>
          </p:cNvPr>
          <p:cNvSpPr>
            <a:spLocks noGrp="1"/>
          </p:cNvSpPr>
          <p:nvPr>
            <p:ph type="pic" sz="quarter" idx="33" hasCustomPrompt="1"/>
          </p:nvPr>
        </p:nvSpPr>
        <p:spPr>
          <a:xfrm>
            <a:off x="7031037"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4" name="Tijdelijke aanduiding voor tekst 3">
            <a:extLst>
              <a:ext uri="{FF2B5EF4-FFF2-40B4-BE49-F238E27FC236}">
                <a16:creationId xmlns:a16="http://schemas.microsoft.com/office/drawing/2014/main" id="{4BAEA744-3132-47BC-B052-01E65E917CC2}"/>
              </a:ext>
            </a:extLst>
          </p:cNvPr>
          <p:cNvSpPr>
            <a:spLocks noGrp="1"/>
          </p:cNvSpPr>
          <p:nvPr>
            <p:ph type="body" sz="quarter" idx="34" hasCustomPrompt="1"/>
          </p:nvPr>
        </p:nvSpPr>
        <p:spPr>
          <a:xfrm>
            <a:off x="7031037" y="3125383"/>
            <a:ext cx="1317600" cy="441325"/>
          </a:xfrm>
        </p:spPr>
        <p:txBody>
          <a:bodyPr>
            <a:normAutofit/>
          </a:bodyPr>
          <a:lstStyle>
            <a:lvl1pPr marL="0" indent="0" algn="ctr">
              <a:buNone/>
              <a:defRPr sz="1400"/>
            </a:lvl1pPr>
          </a:lstStyle>
          <a:p>
            <a:pPr lvl="0"/>
            <a:r>
              <a:rPr lang="nl-NL"/>
              <a:t>Naam</a:t>
            </a:r>
          </a:p>
        </p:txBody>
      </p:sp>
      <p:sp>
        <p:nvSpPr>
          <p:cNvPr id="35" name="Tijdelijke aanduiding voor afbeelding 9">
            <a:extLst>
              <a:ext uri="{FF2B5EF4-FFF2-40B4-BE49-F238E27FC236}">
                <a16:creationId xmlns:a16="http://schemas.microsoft.com/office/drawing/2014/main" id="{9FD041D2-F419-4B6B-A614-399D4E7E5DB3}"/>
              </a:ext>
            </a:extLst>
          </p:cNvPr>
          <p:cNvSpPr>
            <a:spLocks noGrp="1"/>
          </p:cNvSpPr>
          <p:nvPr>
            <p:ph type="pic" sz="quarter" idx="35" hasCustomPrompt="1"/>
          </p:nvPr>
        </p:nvSpPr>
        <p:spPr>
          <a:xfrm>
            <a:off x="7031037"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6" name="Tijdelijke aanduiding voor tekst 3">
            <a:extLst>
              <a:ext uri="{FF2B5EF4-FFF2-40B4-BE49-F238E27FC236}">
                <a16:creationId xmlns:a16="http://schemas.microsoft.com/office/drawing/2014/main" id="{2BB984D7-9135-4AF1-A3FF-8DE8A10B3E94}"/>
              </a:ext>
            </a:extLst>
          </p:cNvPr>
          <p:cNvSpPr>
            <a:spLocks noGrp="1"/>
          </p:cNvSpPr>
          <p:nvPr>
            <p:ph type="body" sz="quarter" idx="36" hasCustomPrompt="1"/>
          </p:nvPr>
        </p:nvSpPr>
        <p:spPr>
          <a:xfrm>
            <a:off x="7031037" y="5111750"/>
            <a:ext cx="1317600" cy="441325"/>
          </a:xfrm>
        </p:spPr>
        <p:txBody>
          <a:bodyPr>
            <a:normAutofit/>
          </a:bodyPr>
          <a:lstStyle>
            <a:lvl1pPr marL="0" indent="0" algn="ctr">
              <a:buNone/>
              <a:defRPr sz="1400"/>
            </a:lvl1pPr>
          </a:lstStyle>
          <a:p>
            <a:pPr lvl="0"/>
            <a:r>
              <a:rPr lang="nl-NL"/>
              <a:t>Naam</a:t>
            </a:r>
          </a:p>
        </p:txBody>
      </p:sp>
      <p:sp>
        <p:nvSpPr>
          <p:cNvPr id="37" name="Tijdelijke aanduiding voor afbeelding 9">
            <a:extLst>
              <a:ext uri="{FF2B5EF4-FFF2-40B4-BE49-F238E27FC236}">
                <a16:creationId xmlns:a16="http://schemas.microsoft.com/office/drawing/2014/main" id="{A75A1B1C-D213-4C8B-9328-4B7374A9CF46}"/>
              </a:ext>
            </a:extLst>
          </p:cNvPr>
          <p:cNvSpPr>
            <a:spLocks noGrp="1"/>
          </p:cNvSpPr>
          <p:nvPr>
            <p:ph type="pic" sz="quarter" idx="37" hasCustomPrompt="1"/>
          </p:nvPr>
        </p:nvSpPr>
        <p:spPr>
          <a:xfrm>
            <a:off x="8624093"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38" name="Tijdelijke aanduiding voor tekst 3">
            <a:extLst>
              <a:ext uri="{FF2B5EF4-FFF2-40B4-BE49-F238E27FC236}">
                <a16:creationId xmlns:a16="http://schemas.microsoft.com/office/drawing/2014/main" id="{3F8E8B36-BC3C-40A6-8B05-4ADEAD346540}"/>
              </a:ext>
            </a:extLst>
          </p:cNvPr>
          <p:cNvSpPr>
            <a:spLocks noGrp="1"/>
          </p:cNvSpPr>
          <p:nvPr>
            <p:ph type="body" sz="quarter" idx="38" hasCustomPrompt="1"/>
          </p:nvPr>
        </p:nvSpPr>
        <p:spPr>
          <a:xfrm>
            <a:off x="8624093" y="3125383"/>
            <a:ext cx="1317600" cy="441325"/>
          </a:xfrm>
        </p:spPr>
        <p:txBody>
          <a:bodyPr>
            <a:normAutofit/>
          </a:bodyPr>
          <a:lstStyle>
            <a:lvl1pPr marL="0" indent="0" algn="ctr">
              <a:buNone/>
              <a:defRPr sz="1400"/>
            </a:lvl1pPr>
          </a:lstStyle>
          <a:p>
            <a:pPr lvl="0"/>
            <a:r>
              <a:rPr lang="nl-NL"/>
              <a:t>Naam</a:t>
            </a:r>
          </a:p>
        </p:txBody>
      </p:sp>
      <p:sp>
        <p:nvSpPr>
          <p:cNvPr id="39" name="Tijdelijke aanduiding voor afbeelding 9">
            <a:extLst>
              <a:ext uri="{FF2B5EF4-FFF2-40B4-BE49-F238E27FC236}">
                <a16:creationId xmlns:a16="http://schemas.microsoft.com/office/drawing/2014/main" id="{D8EEEC39-49B6-40AB-AC8F-BF6F79B617F8}"/>
              </a:ext>
            </a:extLst>
          </p:cNvPr>
          <p:cNvSpPr>
            <a:spLocks noGrp="1"/>
          </p:cNvSpPr>
          <p:nvPr>
            <p:ph type="pic" sz="quarter" idx="39" hasCustomPrompt="1"/>
          </p:nvPr>
        </p:nvSpPr>
        <p:spPr>
          <a:xfrm>
            <a:off x="8624093"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0" name="Tijdelijke aanduiding voor tekst 3">
            <a:extLst>
              <a:ext uri="{FF2B5EF4-FFF2-40B4-BE49-F238E27FC236}">
                <a16:creationId xmlns:a16="http://schemas.microsoft.com/office/drawing/2014/main" id="{E4942954-02D9-430B-B5E5-9790406D87A9}"/>
              </a:ext>
            </a:extLst>
          </p:cNvPr>
          <p:cNvSpPr>
            <a:spLocks noGrp="1"/>
          </p:cNvSpPr>
          <p:nvPr>
            <p:ph type="body" sz="quarter" idx="40" hasCustomPrompt="1"/>
          </p:nvPr>
        </p:nvSpPr>
        <p:spPr>
          <a:xfrm>
            <a:off x="8624093" y="5111750"/>
            <a:ext cx="1317600" cy="441325"/>
          </a:xfrm>
        </p:spPr>
        <p:txBody>
          <a:bodyPr>
            <a:normAutofit/>
          </a:bodyPr>
          <a:lstStyle>
            <a:lvl1pPr marL="0" indent="0" algn="ctr">
              <a:buNone/>
              <a:defRPr sz="1400"/>
            </a:lvl1pPr>
          </a:lstStyle>
          <a:p>
            <a:pPr lvl="0"/>
            <a:r>
              <a:rPr lang="nl-NL"/>
              <a:t>Naam</a:t>
            </a:r>
          </a:p>
        </p:txBody>
      </p:sp>
      <p:sp>
        <p:nvSpPr>
          <p:cNvPr id="41" name="Tijdelijke aanduiding voor afbeelding 9">
            <a:extLst>
              <a:ext uri="{FF2B5EF4-FFF2-40B4-BE49-F238E27FC236}">
                <a16:creationId xmlns:a16="http://schemas.microsoft.com/office/drawing/2014/main" id="{E842A416-DC5C-4232-A92F-8CBAD5BDE91A}"/>
              </a:ext>
            </a:extLst>
          </p:cNvPr>
          <p:cNvSpPr>
            <a:spLocks noGrp="1"/>
          </p:cNvSpPr>
          <p:nvPr>
            <p:ph type="pic" sz="quarter" idx="41" hasCustomPrompt="1"/>
          </p:nvPr>
        </p:nvSpPr>
        <p:spPr>
          <a:xfrm>
            <a:off x="10217151" y="1736725"/>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2" name="Tijdelijke aanduiding voor tekst 3">
            <a:extLst>
              <a:ext uri="{FF2B5EF4-FFF2-40B4-BE49-F238E27FC236}">
                <a16:creationId xmlns:a16="http://schemas.microsoft.com/office/drawing/2014/main" id="{9B144332-F92D-4BE9-87E9-338F15F058AE}"/>
              </a:ext>
            </a:extLst>
          </p:cNvPr>
          <p:cNvSpPr>
            <a:spLocks noGrp="1"/>
          </p:cNvSpPr>
          <p:nvPr>
            <p:ph type="body" sz="quarter" idx="42" hasCustomPrompt="1"/>
          </p:nvPr>
        </p:nvSpPr>
        <p:spPr>
          <a:xfrm>
            <a:off x="10217151" y="3125383"/>
            <a:ext cx="1317600" cy="441325"/>
          </a:xfrm>
        </p:spPr>
        <p:txBody>
          <a:bodyPr>
            <a:normAutofit/>
          </a:bodyPr>
          <a:lstStyle>
            <a:lvl1pPr marL="0" indent="0" algn="ctr">
              <a:buNone/>
              <a:defRPr sz="1400"/>
            </a:lvl1pPr>
          </a:lstStyle>
          <a:p>
            <a:pPr lvl="0"/>
            <a:r>
              <a:rPr lang="nl-NL"/>
              <a:t>Naam</a:t>
            </a:r>
          </a:p>
        </p:txBody>
      </p:sp>
      <p:sp>
        <p:nvSpPr>
          <p:cNvPr id="43" name="Tijdelijke aanduiding voor afbeelding 9">
            <a:extLst>
              <a:ext uri="{FF2B5EF4-FFF2-40B4-BE49-F238E27FC236}">
                <a16:creationId xmlns:a16="http://schemas.microsoft.com/office/drawing/2014/main" id="{6A7B0808-3907-4350-B708-19BE7A2EC0E3}"/>
              </a:ext>
            </a:extLst>
          </p:cNvPr>
          <p:cNvSpPr>
            <a:spLocks noGrp="1"/>
          </p:cNvSpPr>
          <p:nvPr>
            <p:ph type="pic" sz="quarter" idx="43" hasCustomPrompt="1"/>
          </p:nvPr>
        </p:nvSpPr>
        <p:spPr>
          <a:xfrm>
            <a:off x="10217151" y="3723092"/>
            <a:ext cx="1316037" cy="1316409"/>
          </a:xfrm>
          <a:prstGeom prst="ellipse">
            <a:avLst/>
          </a:prstGeom>
          <a:solidFill>
            <a:schemeClr val="bg1">
              <a:lumMod val="95000"/>
            </a:schemeClr>
          </a:solidFill>
        </p:spPr>
        <p:txBody>
          <a:bodyPr bIns="684000" anchor="ctr" anchorCtr="0"/>
          <a:lstStyle>
            <a:lvl1pPr marL="0" indent="0" algn="ctr">
              <a:buFont typeface="Arial" panose="020B0604020202020204" pitchFamily="34" charset="0"/>
              <a:buNone/>
              <a:defRPr sz="1100"/>
            </a:lvl1pPr>
          </a:lstStyle>
          <a:p>
            <a:r>
              <a:rPr lang="en-US" err="1"/>
              <a:t>Klik</a:t>
            </a:r>
            <a:r>
              <a:rPr lang="en-US"/>
              <a:t> </a:t>
            </a:r>
            <a:r>
              <a:rPr lang="en-US" err="1"/>
              <a:t>icoon</a:t>
            </a:r>
            <a:r>
              <a:rPr lang="en-US"/>
              <a:t> om </a:t>
            </a:r>
            <a:r>
              <a:rPr lang="en-US" err="1"/>
              <a:t>foto</a:t>
            </a:r>
            <a:r>
              <a:rPr lang="en-US"/>
              <a:t> in </a:t>
            </a:r>
            <a:r>
              <a:rPr lang="en-US" err="1"/>
              <a:t>te</a:t>
            </a:r>
            <a:r>
              <a:rPr lang="en-US"/>
              <a:t> </a:t>
            </a:r>
            <a:r>
              <a:rPr lang="en-US" err="1"/>
              <a:t>voegen</a:t>
            </a:r>
            <a:endParaRPr lang="nl-NL"/>
          </a:p>
        </p:txBody>
      </p:sp>
      <p:sp>
        <p:nvSpPr>
          <p:cNvPr id="44" name="Tijdelijke aanduiding voor tekst 3">
            <a:extLst>
              <a:ext uri="{FF2B5EF4-FFF2-40B4-BE49-F238E27FC236}">
                <a16:creationId xmlns:a16="http://schemas.microsoft.com/office/drawing/2014/main" id="{08833B1B-8B7E-401D-89A3-484311B177D3}"/>
              </a:ext>
            </a:extLst>
          </p:cNvPr>
          <p:cNvSpPr>
            <a:spLocks noGrp="1"/>
          </p:cNvSpPr>
          <p:nvPr>
            <p:ph type="body" sz="quarter" idx="44" hasCustomPrompt="1"/>
          </p:nvPr>
        </p:nvSpPr>
        <p:spPr>
          <a:xfrm>
            <a:off x="10217151" y="5111750"/>
            <a:ext cx="1317600" cy="441325"/>
          </a:xfrm>
        </p:spPr>
        <p:txBody>
          <a:bodyPr>
            <a:normAutofit/>
          </a:bodyPr>
          <a:lstStyle>
            <a:lvl1pPr marL="0" indent="0" algn="ctr">
              <a:buNone/>
              <a:defRPr sz="1400"/>
            </a:lvl1pPr>
          </a:lstStyle>
          <a:p>
            <a:pPr lvl="0"/>
            <a:r>
              <a:rPr lang="nl-NL"/>
              <a:t>Naam</a:t>
            </a:r>
          </a:p>
        </p:txBody>
      </p:sp>
    </p:spTree>
    <p:extLst>
      <p:ext uri="{BB962C8B-B14F-4D97-AF65-F5344CB8AC3E}">
        <p14:creationId xmlns:p14="http://schemas.microsoft.com/office/powerpoint/2010/main" val="2486129956"/>
      </p:ext>
    </p:extLst>
  </p:cSld>
  <p:clrMapOvr>
    <a:masterClrMapping/>
  </p:clrMapOvr>
  <p:extLst>
    <p:ext uri="{DCECCB84-F9BA-43D5-87BE-67443E8EF086}">
      <p15:sldGuideLst xmlns:p15="http://schemas.microsoft.com/office/powerpoint/2012/main">
        <p15:guide id="1" pos="7265">
          <p15:clr>
            <a:srgbClr val="FBAE40"/>
          </p15:clr>
        </p15:guide>
        <p15:guide id="2" orient="horz" pos="109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Afsluiting">
    <p:bg>
      <p:bgPr>
        <a:solidFill>
          <a:schemeClr val="accent2"/>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64E16B7B-0592-4D54-93E0-8099AFBE1B05}"/>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l="23395" b="49394"/>
          <a:stretch/>
        </p:blipFill>
        <p:spPr>
          <a:xfrm>
            <a:off x="0" y="1032187"/>
            <a:ext cx="11587726" cy="5825813"/>
          </a:xfrm>
          <a:prstGeom prst="rect">
            <a:avLst/>
          </a:prstGeom>
        </p:spPr>
      </p:pic>
      <p:sp>
        <p:nvSpPr>
          <p:cNvPr id="10" name="Tijdelijke aanduiding voor tekst 11">
            <a:extLst>
              <a:ext uri="{FF2B5EF4-FFF2-40B4-BE49-F238E27FC236}">
                <a16:creationId xmlns:a16="http://schemas.microsoft.com/office/drawing/2014/main" id="{863CCF71-035C-4480-9C02-A0A030387672}"/>
              </a:ext>
            </a:extLst>
          </p:cNvPr>
          <p:cNvSpPr>
            <a:spLocks noGrp="1"/>
          </p:cNvSpPr>
          <p:nvPr>
            <p:ph type="body" sz="quarter" idx="15" hasCustomPrompt="1"/>
          </p:nvPr>
        </p:nvSpPr>
        <p:spPr>
          <a:xfrm>
            <a:off x="3705600" y="2993400"/>
            <a:ext cx="4780800" cy="871200"/>
          </a:xfrm>
          <a:blipFill>
            <a:blip r:embed="rId3"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grpSp>
        <p:nvGrpSpPr>
          <p:cNvPr id="3" name="Groep 2">
            <a:extLst>
              <a:ext uri="{FF2B5EF4-FFF2-40B4-BE49-F238E27FC236}">
                <a16:creationId xmlns:a16="http://schemas.microsoft.com/office/drawing/2014/main" id="{0B49FFDC-A626-4ADC-9373-FA2CF489CBC6}"/>
              </a:ext>
            </a:extLst>
          </p:cNvPr>
          <p:cNvGrpSpPr/>
          <p:nvPr userDrawn="1"/>
        </p:nvGrpSpPr>
        <p:grpSpPr>
          <a:xfrm>
            <a:off x="-1949449" y="1177422"/>
            <a:ext cx="1835150" cy="1775351"/>
            <a:chOff x="-1949449" y="1177422"/>
            <a:chExt cx="1835150" cy="1775351"/>
          </a:xfrm>
        </p:grpSpPr>
        <p:sp>
          <p:nvSpPr>
            <p:cNvPr id="12" name="TextBox 1">
              <a:extLst>
                <a:ext uri="{FF2B5EF4-FFF2-40B4-BE49-F238E27FC236}">
                  <a16:creationId xmlns:a16="http://schemas.microsoft.com/office/drawing/2014/main" id="{068D14F1-BB43-4C45-BA7E-4A4C69A2AC3B}"/>
                </a:ext>
              </a:extLst>
            </p:cNvPr>
            <p:cNvSpPr txBox="1"/>
            <p:nvPr userDrawn="1"/>
          </p:nvSpPr>
          <p:spPr>
            <a:xfrm>
              <a:off x="-1949449" y="1177422"/>
              <a:ext cx="1835150" cy="1523494"/>
            </a:xfrm>
            <a:prstGeom prst="rect">
              <a:avLst/>
            </a:prstGeom>
            <a:noFill/>
          </p:spPr>
          <p:txBody>
            <a:bodyPr wrap="square" lIns="0" tIns="0" rIns="0" bIns="0" rtlCol="0">
              <a:spAutoFit/>
            </a:bodyPr>
            <a:lstStyle/>
            <a:p>
              <a:pPr algn="l"/>
              <a:r>
                <a:rPr lang="nl-NL" sz="1100" b="1"/>
                <a:t>Om de achtergrondkleur </a:t>
              </a:r>
              <a:br>
                <a:rPr lang="nl-NL" sz="1100" b="1"/>
              </a:br>
              <a:r>
                <a:rPr lang="nl-NL" sz="1100" b="1"/>
                <a:t>te veranderen:</a:t>
              </a:r>
            </a:p>
            <a:p>
              <a:pPr marL="171450" indent="-171450" algn="l">
                <a:buFont typeface="Karla" pitchFamily="2" charset="0"/>
                <a:buChar char="–"/>
              </a:pPr>
              <a:r>
                <a:rPr lang="nl-NL" sz="1100"/>
                <a:t>Klik met je </a:t>
              </a:r>
              <a:r>
                <a:rPr lang="nl-NL" sz="1100" err="1"/>
                <a:t>rechter-muisknop</a:t>
              </a:r>
              <a:r>
                <a:rPr lang="nl-NL" sz="1100"/>
                <a:t> op de achtergrond</a:t>
              </a:r>
            </a:p>
            <a:p>
              <a:pPr marL="171450" indent="-171450" algn="l">
                <a:buFont typeface="Karla" pitchFamily="2" charset="0"/>
                <a:buChar char="–"/>
              </a:pPr>
              <a:r>
                <a:rPr lang="nl-NL" sz="1100"/>
                <a:t>Ga naar Achtergrond opmaken</a:t>
              </a:r>
            </a:p>
            <a:p>
              <a:pPr marL="171450" indent="-171450" algn="l">
                <a:buFont typeface="Karla" pitchFamily="2" charset="0"/>
                <a:buChar char="–"/>
              </a:pPr>
              <a:r>
                <a:rPr lang="nl-NL" sz="1100"/>
                <a:t>Kies een kleur uit het kleurenschema:</a:t>
              </a:r>
            </a:p>
          </p:txBody>
        </p:sp>
        <p:grpSp>
          <p:nvGrpSpPr>
            <p:cNvPr id="2" name="Groep 1">
              <a:extLst>
                <a:ext uri="{FF2B5EF4-FFF2-40B4-BE49-F238E27FC236}">
                  <a16:creationId xmlns:a16="http://schemas.microsoft.com/office/drawing/2014/main" id="{5B7C4090-A612-41B0-89B3-1365CE387001}"/>
                </a:ext>
              </a:extLst>
            </p:cNvPr>
            <p:cNvGrpSpPr/>
            <p:nvPr userDrawn="1"/>
          </p:nvGrpSpPr>
          <p:grpSpPr>
            <a:xfrm>
              <a:off x="-1784350" y="2762804"/>
              <a:ext cx="1662700" cy="189969"/>
              <a:chOff x="-2327275" y="2762804"/>
              <a:chExt cx="2205625" cy="252000"/>
            </a:xfrm>
          </p:grpSpPr>
          <p:sp>
            <p:nvSpPr>
              <p:cNvPr id="13" name="Rechthoek 12">
                <a:extLst>
                  <a:ext uri="{FF2B5EF4-FFF2-40B4-BE49-F238E27FC236}">
                    <a16:creationId xmlns:a16="http://schemas.microsoft.com/office/drawing/2014/main" id="{84E47FC3-51B0-449A-B06B-E3896E5718BA}"/>
                  </a:ext>
                </a:extLst>
              </p:cNvPr>
              <p:cNvSpPr/>
              <p:nvPr userDrawn="1"/>
            </p:nvSpPr>
            <p:spPr>
              <a:xfrm>
                <a:off x="-373650" y="2762804"/>
                <a:ext cx="252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71683A6F-E6EF-4070-AA38-A1A03EFB206A}"/>
                  </a:ext>
                </a:extLst>
              </p:cNvPr>
              <p:cNvSpPr/>
              <p:nvPr userDrawn="1"/>
            </p:nvSpPr>
            <p:spPr>
              <a:xfrm>
                <a:off x="-1765300" y="2762804"/>
                <a:ext cx="252000" cy="25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C37988C4-AED7-43F5-BFB4-1B46D527B2C9}"/>
                  </a:ext>
                </a:extLst>
              </p:cNvPr>
              <p:cNvSpPr/>
              <p:nvPr userDrawn="1"/>
            </p:nvSpPr>
            <p:spPr>
              <a:xfrm>
                <a:off x="-1486970" y="2762804"/>
                <a:ext cx="252000" cy="25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186D4154-D433-497C-A450-2D8D8506DB9E}"/>
                  </a:ext>
                </a:extLst>
              </p:cNvPr>
              <p:cNvSpPr/>
              <p:nvPr userDrawn="1"/>
            </p:nvSpPr>
            <p:spPr>
              <a:xfrm>
                <a:off x="-1208640" y="2762804"/>
                <a:ext cx="252000" cy="2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217C7533-8E8B-46D1-8EC5-7CF8140394BD}"/>
                  </a:ext>
                </a:extLst>
              </p:cNvPr>
              <p:cNvSpPr/>
              <p:nvPr userDrawn="1"/>
            </p:nvSpPr>
            <p:spPr>
              <a:xfrm>
                <a:off x="-930310" y="2762804"/>
                <a:ext cx="252000" cy="2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1172CD6-A5E6-4022-ADD3-18211A1180DA}"/>
                  </a:ext>
                </a:extLst>
              </p:cNvPr>
              <p:cNvSpPr/>
              <p:nvPr userDrawn="1"/>
            </p:nvSpPr>
            <p:spPr>
              <a:xfrm>
                <a:off x="-651980" y="2762804"/>
                <a:ext cx="252000" cy="2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78F45315-2561-49AE-8E66-F745B5BA57D7}"/>
                  </a:ext>
                </a:extLst>
              </p:cNvPr>
              <p:cNvSpPr/>
              <p:nvPr userDrawn="1"/>
            </p:nvSpPr>
            <p:spPr>
              <a:xfrm>
                <a:off x="-2327275" y="2762804"/>
                <a:ext cx="252000" cy="2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94870C04-B406-4D5A-8BE0-5C5978A2CDDE}"/>
                  </a:ext>
                </a:extLst>
              </p:cNvPr>
              <p:cNvSpPr/>
              <p:nvPr userDrawn="1"/>
            </p:nvSpPr>
            <p:spPr>
              <a:xfrm>
                <a:off x="-2048945" y="2762804"/>
                <a:ext cx="252000" cy="2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grpSp>
    </p:spTree>
    <p:extLst>
      <p:ext uri="{BB962C8B-B14F-4D97-AF65-F5344CB8AC3E}">
        <p14:creationId xmlns:p14="http://schemas.microsoft.com/office/powerpoint/2010/main" val="2028790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1"/>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986754050"/>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7" name="Tijdelijke aanduiding voor tekst 11">
            <a:extLst>
              <a:ext uri="{FF2B5EF4-FFF2-40B4-BE49-F238E27FC236}">
                <a16:creationId xmlns:a16="http://schemas.microsoft.com/office/drawing/2014/main" id="{E3E47734-5B40-4D1A-ACCE-F8A9F23C7511}"/>
              </a:ext>
            </a:extLst>
          </p:cNvPr>
          <p:cNvSpPr>
            <a:spLocks noGrp="1"/>
          </p:cNvSpPr>
          <p:nvPr>
            <p:ph type="body" sz="quarter" idx="11" hasCustomPrompt="1"/>
          </p:nvPr>
        </p:nvSpPr>
        <p:spPr>
          <a:xfrm>
            <a:off x="0" y="6172200"/>
            <a:ext cx="12192000" cy="685800"/>
          </a:xfrm>
          <a:solidFill>
            <a:schemeClr val="accent2"/>
          </a:solidFill>
        </p:spPr>
        <p:txBody>
          <a:bodyPr/>
          <a:lstStyle>
            <a:lvl1pPr marL="0" indent="0">
              <a:buFont typeface="Arial" panose="020B0604020202020204" pitchFamily="34" charset="0"/>
              <a:buNone/>
              <a:defRPr/>
            </a:lvl1pPr>
          </a:lstStyle>
          <a:p>
            <a:pPr lvl="0"/>
            <a:r>
              <a:rPr lang="nl-NL"/>
              <a:t>  </a:t>
            </a:r>
          </a:p>
        </p:txBody>
      </p:sp>
      <p:sp>
        <p:nvSpPr>
          <p:cNvPr id="8" name="Tijdelijke aanduiding voor tekst 11">
            <a:extLst>
              <a:ext uri="{FF2B5EF4-FFF2-40B4-BE49-F238E27FC236}">
                <a16:creationId xmlns:a16="http://schemas.microsoft.com/office/drawing/2014/main" id="{7648A0C0-24FE-43A5-A975-308D86A4B104}"/>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5" name="Tijdelijke aanduiding voor dianummer 4">
            <a:extLst>
              <a:ext uri="{FF2B5EF4-FFF2-40B4-BE49-F238E27FC236}">
                <a16:creationId xmlns:a16="http://schemas.microsoft.com/office/drawing/2014/main" id="{3A6D7410-EBE0-4105-A51E-DA8625D9E49A}"/>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6" name="Titel 5">
            <a:extLst>
              <a:ext uri="{FF2B5EF4-FFF2-40B4-BE49-F238E27FC236}">
                <a16:creationId xmlns:a16="http://schemas.microsoft.com/office/drawing/2014/main" id="{D17E93E7-3200-4B74-BB1A-1380082F27A3}"/>
              </a:ext>
            </a:extLst>
          </p:cNvPr>
          <p:cNvSpPr>
            <a:spLocks noGrp="1"/>
          </p:cNvSpPr>
          <p:nvPr>
            <p:ph type="title" hasCustomPrompt="1"/>
          </p:nvPr>
        </p:nvSpPr>
        <p:spPr/>
        <p:txBody>
          <a:bodyPr/>
          <a:lstStyle>
            <a:lvl1pPr>
              <a:defRPr/>
            </a:lvl1pPr>
          </a:lstStyle>
          <a:p>
            <a:r>
              <a:rPr lang="nl-NL"/>
              <a:t>Titel</a:t>
            </a:r>
          </a:p>
        </p:txBody>
      </p:sp>
    </p:spTree>
    <p:extLst>
      <p:ext uri="{BB962C8B-B14F-4D97-AF65-F5344CB8AC3E}">
        <p14:creationId xmlns:p14="http://schemas.microsoft.com/office/powerpoint/2010/main" val="39234967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6" name="Titel 1">
            <a:extLst>
              <a:ext uri="{FF2B5EF4-FFF2-40B4-BE49-F238E27FC236}">
                <a16:creationId xmlns:a16="http://schemas.microsoft.com/office/drawing/2014/main" id="{171C1C5C-BE43-F74C-BCE7-FDF452FC2D2B}"/>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
        <p:nvSpPr>
          <p:cNvPr id="7" name="Tijdelijke aanduiding voor tekst 13">
            <a:extLst>
              <a:ext uri="{FF2B5EF4-FFF2-40B4-BE49-F238E27FC236}">
                <a16:creationId xmlns:a16="http://schemas.microsoft.com/office/drawing/2014/main" id="{BDEC51A8-6CA8-5147-8731-3FFF5CAA93FE}"/>
              </a:ext>
            </a:extLst>
          </p:cNvPr>
          <p:cNvSpPr>
            <a:spLocks noGrp="1"/>
          </p:cNvSpPr>
          <p:nvPr>
            <p:ph type="body" sz="quarter" idx="14"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0" name="Tijdelijke aanduiding voor tekst 11">
            <a:extLst>
              <a:ext uri="{FF2B5EF4-FFF2-40B4-BE49-F238E27FC236}">
                <a16:creationId xmlns:a16="http://schemas.microsoft.com/office/drawing/2014/main" id="{07B97001-3532-A041-A0D4-1766177F0962}"/>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7048988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0" name="Tijdelijke aanduiding voor afbeelding 9">
            <a:extLst>
              <a:ext uri="{FF2B5EF4-FFF2-40B4-BE49-F238E27FC236}">
                <a16:creationId xmlns:a16="http://schemas.microsoft.com/office/drawing/2014/main" id="{48D80E3F-AB1F-4445-A34B-D39461C8E720}"/>
              </a:ext>
            </a:extLst>
          </p:cNvPr>
          <p:cNvSpPr>
            <a:spLocks noGrp="1"/>
          </p:cNvSpPr>
          <p:nvPr>
            <p:ph type="pic" sz="quarter" idx="10" hasCustomPrompt="1"/>
          </p:nvPr>
        </p:nvSpPr>
        <p:spPr>
          <a:xfrm>
            <a:off x="0" y="0"/>
            <a:ext cx="12192000" cy="6172200"/>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12" name="Tijdelijke aanduiding voor tekst 11">
            <a:extLst>
              <a:ext uri="{FF2B5EF4-FFF2-40B4-BE49-F238E27FC236}">
                <a16:creationId xmlns:a16="http://schemas.microsoft.com/office/drawing/2014/main" id="{EFB8617C-8683-4AED-A989-9C04ECDF9596}"/>
              </a:ext>
            </a:extLst>
          </p:cNvPr>
          <p:cNvSpPr>
            <a:spLocks noGrp="1"/>
          </p:cNvSpPr>
          <p:nvPr>
            <p:ph type="body" sz="quarter" idx="11" hasCustomPrompt="1"/>
          </p:nvPr>
        </p:nvSpPr>
        <p:spPr>
          <a:xfrm>
            <a:off x="0" y="6172200"/>
            <a:ext cx="12192000" cy="685800"/>
          </a:xfrm>
          <a:solidFill>
            <a:schemeClr val="accent5"/>
          </a:solidFill>
        </p:spPr>
        <p:txBody>
          <a:bodyPr lIns="558000" tIns="216000"/>
          <a:lstStyle>
            <a:lvl1pPr marL="0" indent="0">
              <a:buFont typeface="Arial" panose="020B0604020202020204" pitchFamily="34" charset="0"/>
              <a:buNone/>
              <a:defRPr sz="1800" spc="30" baseline="0">
                <a:solidFill>
                  <a:schemeClr val="bg1"/>
                </a:solidFill>
              </a:defRPr>
            </a:lvl1pPr>
          </a:lstStyle>
          <a:p>
            <a:pPr lvl="0"/>
            <a:r>
              <a:rPr lang="nl-NL"/>
              <a:t>  Trotse bewoners, stralende buurt</a:t>
            </a:r>
          </a:p>
        </p:txBody>
      </p:sp>
      <p:sp>
        <p:nvSpPr>
          <p:cNvPr id="2" name="Titel 1">
            <a:extLst>
              <a:ext uri="{FF2B5EF4-FFF2-40B4-BE49-F238E27FC236}">
                <a16:creationId xmlns:a16="http://schemas.microsoft.com/office/drawing/2014/main" id="{49481E3C-7F94-44EC-9EFB-29FA89081459}"/>
              </a:ext>
            </a:extLst>
          </p:cNvPr>
          <p:cNvSpPr>
            <a:spLocks noGrp="1"/>
          </p:cNvSpPr>
          <p:nvPr>
            <p:ph type="ctrTitle" hasCustomPrompt="1"/>
          </p:nvPr>
        </p:nvSpPr>
        <p:spPr>
          <a:xfrm>
            <a:off x="658813" y="2014960"/>
            <a:ext cx="5106987" cy="2520000"/>
          </a:xfrm>
        </p:spPr>
        <p:txBody>
          <a:bodyPr wrap="square" anchor="t" anchorCtr="0">
            <a:noAutofit/>
          </a:bodyPr>
          <a:lstStyle>
            <a:lvl1pPr algn="l">
              <a:defRPr sz="6000" spc="-200" baseline="0">
                <a:solidFill>
                  <a:schemeClr val="bg1"/>
                </a:solidFill>
              </a:defRPr>
            </a:lvl1pPr>
          </a:lstStyle>
          <a:p>
            <a:r>
              <a:rPr lang="nl-NL"/>
              <a:t>Titel van de presentatie</a:t>
            </a:r>
          </a:p>
        </p:txBody>
      </p:sp>
      <p:sp>
        <p:nvSpPr>
          <p:cNvPr id="14" name="Tijdelijke aanduiding voor tekst 11">
            <a:extLst>
              <a:ext uri="{FF2B5EF4-FFF2-40B4-BE49-F238E27FC236}">
                <a16:creationId xmlns:a16="http://schemas.microsoft.com/office/drawing/2014/main" id="{A64AA4E5-9610-43A9-8CA2-29DAC21BF3FF}"/>
              </a:ext>
            </a:extLst>
          </p:cNvPr>
          <p:cNvSpPr>
            <a:spLocks noGrp="1"/>
          </p:cNvSpPr>
          <p:nvPr>
            <p:ph type="body" sz="quarter" idx="12" hasCustomPrompt="1"/>
          </p:nvPr>
        </p:nvSpPr>
        <p:spPr>
          <a:xfrm>
            <a:off x="10272711" y="685800"/>
            <a:ext cx="1919289"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20" name="Tijdelijke aanduiding voor tekst 11">
            <a:extLst>
              <a:ext uri="{FF2B5EF4-FFF2-40B4-BE49-F238E27FC236}">
                <a16:creationId xmlns:a16="http://schemas.microsoft.com/office/drawing/2014/main" id="{04614F8E-91F2-4379-BB2E-D048B08F83AF}"/>
              </a:ext>
            </a:extLst>
          </p:cNvPr>
          <p:cNvSpPr>
            <a:spLocks noGrp="1"/>
          </p:cNvSpPr>
          <p:nvPr>
            <p:ph type="body" sz="quarter" idx="13" hasCustomPrompt="1"/>
          </p:nvPr>
        </p:nvSpPr>
        <p:spPr>
          <a:xfrm>
            <a:off x="10370155" y="774900"/>
            <a:ext cx="17244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9827487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ctiekop">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02547DED-920D-4B5F-A5A7-B0D0CCD1A1AC}"/>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CD8830FB-A74B-46B1-B97A-71846782CF0B}"/>
              </a:ext>
            </a:extLst>
          </p:cNvPr>
          <p:cNvSpPr>
            <a:spLocks noGrp="1"/>
          </p:cNvSpPr>
          <p:nvPr>
            <p:ph type="title" hasCustomPrompt="1"/>
          </p:nvPr>
        </p:nvSpPr>
        <p:spPr>
          <a:xfrm>
            <a:off x="658813" y="2678165"/>
            <a:ext cx="5437187" cy="1741246"/>
          </a:xfrm>
        </p:spPr>
        <p:txBody>
          <a:bodyPr anchor="t" anchorCtr="0">
            <a:noAutofit/>
          </a:bodyPr>
          <a:lstStyle>
            <a:lvl1pPr>
              <a:defRPr sz="6200" spc="-200" baseline="0">
                <a:solidFill>
                  <a:schemeClr val="bg1"/>
                </a:solidFill>
              </a:defRPr>
            </a:lvl1pPr>
          </a:lstStyle>
          <a:p>
            <a:r>
              <a:rPr lang="nl-NL"/>
              <a:t>Titel van dit hoofdstuk</a:t>
            </a:r>
          </a:p>
        </p:txBody>
      </p:sp>
      <p:sp>
        <p:nvSpPr>
          <p:cNvPr id="8" name="Tijdelijke aanduiding voor tekst 11">
            <a:extLst>
              <a:ext uri="{FF2B5EF4-FFF2-40B4-BE49-F238E27FC236}">
                <a16:creationId xmlns:a16="http://schemas.microsoft.com/office/drawing/2014/main" id="{10A92F58-1217-42D9-889A-CC65E1B553B8}"/>
              </a:ext>
            </a:extLst>
          </p:cNvPr>
          <p:cNvSpPr>
            <a:spLocks noGrp="1"/>
          </p:cNvSpPr>
          <p:nvPr>
            <p:ph type="body" sz="quarter" idx="12" hasCustomPrompt="1"/>
          </p:nvPr>
        </p:nvSpPr>
        <p:spPr>
          <a:xfrm>
            <a:off x="11377613" y="685800"/>
            <a:ext cx="814387"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9" name="Tijdelijke aanduiding voor tekst 11">
            <a:extLst>
              <a:ext uri="{FF2B5EF4-FFF2-40B4-BE49-F238E27FC236}">
                <a16:creationId xmlns:a16="http://schemas.microsoft.com/office/drawing/2014/main" id="{F7A3599E-A005-4019-9D86-24A6F3C67A08}"/>
              </a:ext>
            </a:extLst>
          </p:cNvPr>
          <p:cNvSpPr>
            <a:spLocks noGrp="1"/>
          </p:cNvSpPr>
          <p:nvPr>
            <p:ph type="body" sz="quarter" idx="13" hasCustomPrompt="1"/>
          </p:nvPr>
        </p:nvSpPr>
        <p:spPr>
          <a:xfrm>
            <a:off x="11477006" y="774900"/>
            <a:ext cx="615600" cy="5076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Tree>
    <p:extLst>
      <p:ext uri="{BB962C8B-B14F-4D97-AF65-F5344CB8AC3E}">
        <p14:creationId xmlns:p14="http://schemas.microsoft.com/office/powerpoint/2010/main" val="22159397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fbeelding en tekst 1">
    <p:spTree>
      <p:nvGrpSpPr>
        <p:cNvPr id="1" name=""/>
        <p:cNvGrpSpPr/>
        <p:nvPr/>
      </p:nvGrpSpPr>
      <p:grpSpPr>
        <a:xfrm>
          <a:off x="0" y="0"/>
          <a:ext cx="0" cy="0"/>
          <a:chOff x="0" y="0"/>
          <a:chExt cx="0" cy="0"/>
        </a:xfrm>
      </p:grpSpPr>
      <p:sp>
        <p:nvSpPr>
          <p:cNvPr id="16" name="Tijdelijke aanduiding voor afbeelding 15">
            <a:extLst>
              <a:ext uri="{FF2B5EF4-FFF2-40B4-BE49-F238E27FC236}">
                <a16:creationId xmlns:a16="http://schemas.microsoft.com/office/drawing/2014/main" id="{634FB8E2-3C4F-4D36-A512-7A913326B85A}"/>
              </a:ext>
            </a:extLst>
          </p:cNvPr>
          <p:cNvSpPr>
            <a:spLocks noGrp="1"/>
          </p:cNvSpPr>
          <p:nvPr>
            <p:ph type="pic" sz="quarter" idx="10" hasCustomPrompt="1"/>
          </p:nvPr>
        </p:nvSpPr>
        <p:spPr>
          <a:xfrm>
            <a:off x="0" y="691200"/>
            <a:ext cx="5310142" cy="6166800"/>
          </a:xfrm>
          <a:custGeom>
            <a:avLst/>
            <a:gdLst>
              <a:gd name="connsiteX0" fmla="*/ 4740127 w 5310142"/>
              <a:gd name="connsiteY0" fmla="*/ 0 h 6166800"/>
              <a:gd name="connsiteX1" fmla="*/ 5310142 w 5310142"/>
              <a:gd name="connsiteY1" fmla="*/ 2143 h 6166800"/>
              <a:gd name="connsiteX2" fmla="*/ 4345831 w 5310142"/>
              <a:gd name="connsiteY2" fmla="*/ 6166800 h 6166800"/>
              <a:gd name="connsiteX3" fmla="*/ 0 w 5310142"/>
              <a:gd name="connsiteY3" fmla="*/ 6166800 h 6166800"/>
              <a:gd name="connsiteX4" fmla="*/ 0 w 5310142"/>
              <a:gd name="connsiteY4" fmla="*/ 726388 h 6166800"/>
              <a:gd name="connsiteX5" fmla="*/ 4740127 w 5310142"/>
              <a:gd name="connsiteY5" fmla="*/ 0 h 61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0142" h="6166800">
                <a:moveTo>
                  <a:pt x="4740127" y="0"/>
                </a:moveTo>
                <a:cubicBezTo>
                  <a:pt x="4992991" y="0"/>
                  <a:pt x="5190139" y="2143"/>
                  <a:pt x="5310142" y="2143"/>
                </a:cubicBezTo>
                <a:cubicBezTo>
                  <a:pt x="5310142" y="2020602"/>
                  <a:pt x="5185853" y="4609030"/>
                  <a:pt x="4345831" y="6166800"/>
                </a:cubicBezTo>
                <a:cubicBezTo>
                  <a:pt x="0" y="6166800"/>
                  <a:pt x="0" y="6166800"/>
                  <a:pt x="0" y="6166800"/>
                </a:cubicBezTo>
                <a:cubicBezTo>
                  <a:pt x="0" y="726388"/>
                  <a:pt x="0" y="726388"/>
                  <a:pt x="0" y="726388"/>
                </a:cubicBezTo>
                <a:cubicBezTo>
                  <a:pt x="1279320" y="59997"/>
                  <a:pt x="3582953" y="0"/>
                  <a:pt x="4740127"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64891686"/>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ekst en afbeelding 1">
    <p:spTree>
      <p:nvGrpSpPr>
        <p:cNvPr id="1" name=""/>
        <p:cNvGrpSpPr/>
        <p:nvPr/>
      </p:nvGrpSpPr>
      <p:grpSpPr>
        <a:xfrm>
          <a:off x="0" y="0"/>
          <a:ext cx="0" cy="0"/>
          <a:chOff x="0" y="0"/>
          <a:chExt cx="0" cy="0"/>
        </a:xfrm>
      </p:grpSpPr>
      <p:sp>
        <p:nvSpPr>
          <p:cNvPr id="24" name="Tijdelijke aanduiding voor afbeelding 23">
            <a:extLst>
              <a:ext uri="{FF2B5EF4-FFF2-40B4-BE49-F238E27FC236}">
                <a16:creationId xmlns:a16="http://schemas.microsoft.com/office/drawing/2014/main" id="{02202C51-638D-481C-9D93-DA8590CC8C00}"/>
              </a:ext>
            </a:extLst>
          </p:cNvPr>
          <p:cNvSpPr>
            <a:spLocks noGrp="1"/>
          </p:cNvSpPr>
          <p:nvPr>
            <p:ph type="pic" sz="quarter" idx="10" hasCustomPrompt="1"/>
          </p:nvPr>
        </p:nvSpPr>
        <p:spPr>
          <a:xfrm>
            <a:off x="6881152" y="690378"/>
            <a:ext cx="5310848" cy="6167622"/>
          </a:xfrm>
          <a:custGeom>
            <a:avLst/>
            <a:gdLst>
              <a:gd name="connsiteX0" fmla="*/ 570091 w 5310848"/>
              <a:gd name="connsiteY0" fmla="*/ 0 h 6167622"/>
              <a:gd name="connsiteX1" fmla="*/ 572234 w 5310848"/>
              <a:gd name="connsiteY1" fmla="*/ 0 h 6167622"/>
              <a:gd name="connsiteX2" fmla="*/ 5310848 w 5310848"/>
              <a:gd name="connsiteY2" fmla="*/ 726485 h 6167622"/>
              <a:gd name="connsiteX3" fmla="*/ 5310848 w 5310848"/>
              <a:gd name="connsiteY3" fmla="*/ 6167622 h 6167622"/>
              <a:gd name="connsiteX4" fmla="*/ 964440 w 5310848"/>
              <a:gd name="connsiteY4" fmla="*/ 6167622 h 6167622"/>
              <a:gd name="connsiteX5" fmla="*/ 0 w 5310848"/>
              <a:gd name="connsiteY5" fmla="*/ 2143 h 6167622"/>
              <a:gd name="connsiteX6" fmla="*/ 570091 w 5310848"/>
              <a:gd name="connsiteY6" fmla="*/ 0 h 61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0848" h="6167622">
                <a:moveTo>
                  <a:pt x="570091" y="0"/>
                </a:moveTo>
                <a:cubicBezTo>
                  <a:pt x="570091" y="0"/>
                  <a:pt x="570091" y="0"/>
                  <a:pt x="572234" y="0"/>
                </a:cubicBezTo>
                <a:cubicBezTo>
                  <a:pt x="1727419" y="0"/>
                  <a:pt x="4033502" y="60005"/>
                  <a:pt x="5310848" y="726485"/>
                </a:cubicBezTo>
                <a:cubicBezTo>
                  <a:pt x="5310848" y="726485"/>
                  <a:pt x="5310848" y="726485"/>
                  <a:pt x="5310848" y="6167622"/>
                </a:cubicBezTo>
                <a:cubicBezTo>
                  <a:pt x="5310848" y="6167622"/>
                  <a:pt x="5310848" y="6167622"/>
                  <a:pt x="964440" y="6167622"/>
                </a:cubicBezTo>
                <a:cubicBezTo>
                  <a:pt x="124306" y="4609644"/>
                  <a:pt x="0" y="2020871"/>
                  <a:pt x="0" y="2143"/>
                </a:cubicBezTo>
                <a:cubicBezTo>
                  <a:pt x="120019" y="2143"/>
                  <a:pt x="319337" y="0"/>
                  <a:pt x="570091" y="0"/>
                </a:cubicBezTo>
                <a:close/>
              </a:path>
            </a:pathLst>
          </a:custGeom>
          <a:solidFill>
            <a:schemeClr val="bg1">
              <a:lumMod val="95000"/>
            </a:schemeClr>
          </a:solidFill>
        </p:spPr>
        <p:txBody>
          <a:bodyPr wrap="square" bIns="684000" anchor="ctr" anchorCtr="0">
            <a:noAutofit/>
          </a:bodyPr>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13310791"/>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kst en afbeelding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65881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1308099"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2" name="Tijdelijke aanduiding voor afbeelding 9">
            <a:extLst>
              <a:ext uri="{FF2B5EF4-FFF2-40B4-BE49-F238E27FC236}">
                <a16:creationId xmlns:a16="http://schemas.microsoft.com/office/drawing/2014/main" id="{FCE38C81-B41D-4E19-B4FA-40FCCB85DC29}"/>
              </a:ext>
            </a:extLst>
          </p:cNvPr>
          <p:cNvSpPr>
            <a:spLocks noGrp="1"/>
          </p:cNvSpPr>
          <p:nvPr>
            <p:ph type="pic" sz="quarter" idx="15" hasCustomPrompt="1"/>
          </p:nvPr>
        </p:nvSpPr>
        <p:spPr>
          <a:xfrm>
            <a:off x="6877050"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1736622280"/>
      </p:ext>
    </p:extLst>
  </p:cSld>
  <p:clrMapOvr>
    <a:masterClrMapping/>
  </p:clrMapOvr>
  <p:extLst>
    <p:ext uri="{DCECCB84-F9BA-43D5-87BE-67443E8EF086}">
      <p15:sldGuideLst xmlns:p15="http://schemas.microsoft.com/office/powerpoint/2012/main">
        <p15:guide id="1" orient="horz" pos="175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solidFill>
                  <a:schemeClr val="bg1"/>
                </a:solidFill>
              </a:defRPr>
            </a:lvl1pPr>
          </a:lstStyle>
          <a:p>
            <a:r>
              <a:rPr lang="nl-NL"/>
              <a:t>Titel</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49225158"/>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Aflopende afbeelding">
    <p:spTree>
      <p:nvGrpSpPr>
        <p:cNvPr id="1" name=""/>
        <p:cNvGrpSpPr/>
        <p:nvPr/>
      </p:nvGrpSpPr>
      <p:grpSpPr>
        <a:xfrm>
          <a:off x="0" y="0"/>
          <a:ext cx="0" cy="0"/>
          <a:chOff x="0" y="0"/>
          <a:chExt cx="0" cy="0"/>
        </a:xfrm>
      </p:grpSpPr>
      <p:sp>
        <p:nvSpPr>
          <p:cNvPr id="11" name="Tijdelijke aanduiding voor afbeelding 9">
            <a:extLst>
              <a:ext uri="{FF2B5EF4-FFF2-40B4-BE49-F238E27FC236}">
                <a16:creationId xmlns:a16="http://schemas.microsoft.com/office/drawing/2014/main" id="{9C02D8C9-F10C-4187-B2AD-96A368E58D47}"/>
              </a:ext>
            </a:extLst>
          </p:cNvPr>
          <p:cNvSpPr>
            <a:spLocks noGrp="1"/>
          </p:cNvSpPr>
          <p:nvPr>
            <p:ph type="pic" sz="quarter" idx="10" hasCustomPrompt="1"/>
          </p:nvPr>
        </p:nvSpPr>
        <p:spPr>
          <a:xfrm>
            <a:off x="0" y="0"/>
            <a:ext cx="12192000" cy="6858000"/>
          </a:xfrm>
          <a:solidFill>
            <a:schemeClr val="bg1">
              <a:lumMod val="95000"/>
            </a:schemeClr>
          </a:solidFill>
        </p:spPr>
        <p:txBody>
          <a:bodyPr bIns="2052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2" name="Tijdelijke aanduiding voor tekst 13">
            <a:extLst>
              <a:ext uri="{FF2B5EF4-FFF2-40B4-BE49-F238E27FC236}">
                <a16:creationId xmlns:a16="http://schemas.microsoft.com/office/drawing/2014/main" id="{2CD8B318-7871-5948-BC6D-C70B50646141}"/>
              </a:ext>
            </a:extLst>
          </p:cNvPr>
          <p:cNvSpPr>
            <a:spLocks noGrp="1"/>
          </p:cNvSpPr>
          <p:nvPr>
            <p:ph type="body" sz="quarter" idx="15" hasCustomPrompt="1"/>
          </p:nvPr>
        </p:nvSpPr>
        <p:spPr>
          <a:xfrm>
            <a:off x="1308099" y="2781300"/>
            <a:ext cx="5121729" cy="2771775"/>
          </a:xfrm>
        </p:spPr>
        <p:txBody>
          <a:bodyPr/>
          <a:lstStyle>
            <a:lvl1pPr>
              <a:buClrTx/>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3" name="Titel 1">
            <a:extLst>
              <a:ext uri="{FF2B5EF4-FFF2-40B4-BE49-F238E27FC236}">
                <a16:creationId xmlns:a16="http://schemas.microsoft.com/office/drawing/2014/main" id="{1AEB788F-3189-D341-90F4-91474ED5B3B8}"/>
              </a:ext>
            </a:extLst>
          </p:cNvPr>
          <p:cNvSpPr>
            <a:spLocks noGrp="1"/>
          </p:cNvSpPr>
          <p:nvPr>
            <p:ph type="title" hasCustomPrompt="1"/>
          </p:nvPr>
        </p:nvSpPr>
        <p:spPr>
          <a:xfrm>
            <a:off x="658813" y="1177422"/>
            <a:ext cx="5760000" cy="569387"/>
          </a:xfrm>
        </p:spPr>
        <p:txBody>
          <a:bodyPr/>
          <a:lstStyle>
            <a:lvl1pPr>
              <a:defRPr>
                <a:solidFill>
                  <a:schemeClr val="bg1"/>
                </a:solidFill>
              </a:defRPr>
            </a:lvl1pPr>
          </a:lstStyle>
          <a:p>
            <a:r>
              <a:rPr lang="nl-NL"/>
              <a:t>Titel</a:t>
            </a:r>
          </a:p>
        </p:txBody>
      </p:sp>
    </p:spTree>
    <p:extLst>
      <p:ext uri="{BB962C8B-B14F-4D97-AF65-F5344CB8AC3E}">
        <p14:creationId xmlns:p14="http://schemas.microsoft.com/office/powerpoint/2010/main" val="3306478785"/>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fbeelding en tekst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010AD2-8014-4B29-9B0B-542679CF8845}"/>
              </a:ext>
            </a:extLst>
          </p:cNvPr>
          <p:cNvSpPr>
            <a:spLocks noGrp="1"/>
          </p:cNvSpPr>
          <p:nvPr>
            <p:ph type="title" hasCustomPrompt="1"/>
          </p:nvPr>
        </p:nvSpPr>
        <p:spPr>
          <a:xfrm>
            <a:off x="5700163" y="1177422"/>
            <a:ext cx="5760000" cy="569387"/>
          </a:xfrm>
        </p:spPr>
        <p:txBody>
          <a:bodyPr/>
          <a:lstStyle>
            <a:lvl1pPr>
              <a:defRPr/>
            </a:lvl1pPr>
          </a:lstStyle>
          <a:p>
            <a:r>
              <a:rPr lang="nl-NL"/>
              <a:t>Titel</a:t>
            </a:r>
          </a:p>
        </p:txBody>
      </p:sp>
      <p:sp>
        <p:nvSpPr>
          <p:cNvPr id="9" name="Tijdelijke aanduiding voor tekst 11">
            <a:extLst>
              <a:ext uri="{FF2B5EF4-FFF2-40B4-BE49-F238E27FC236}">
                <a16:creationId xmlns:a16="http://schemas.microsoft.com/office/drawing/2014/main" id="{451B2E76-BB98-4BEC-96DA-96CECA43A620}"/>
              </a:ext>
            </a:extLst>
          </p:cNvPr>
          <p:cNvSpPr>
            <a:spLocks noGrp="1"/>
          </p:cNvSpPr>
          <p:nvPr>
            <p:ph type="body" sz="quarter" idx="11" hasCustomPrompt="1"/>
          </p:nvPr>
        </p:nvSpPr>
        <p:spPr>
          <a:xfrm>
            <a:off x="0" y="6172200"/>
            <a:ext cx="12192000" cy="685800"/>
          </a:xfrm>
          <a:solidFill>
            <a:schemeClr val="accent5"/>
          </a:solidFill>
        </p:spPr>
        <p:txBody>
          <a:bodyPr/>
          <a:lstStyle>
            <a:lvl1pPr marL="0" indent="0">
              <a:buFont typeface="Arial" panose="020B0604020202020204" pitchFamily="34" charset="0"/>
              <a:buNone/>
              <a:defRPr/>
            </a:lvl1pPr>
          </a:lstStyle>
          <a:p>
            <a:pPr lvl="0"/>
            <a:r>
              <a:rPr lang="nl-NL"/>
              <a:t>  </a:t>
            </a:r>
          </a:p>
        </p:txBody>
      </p:sp>
      <p:sp>
        <p:nvSpPr>
          <p:cNvPr id="6" name="Tijdelijke aanduiding voor dianummer 5">
            <a:extLst>
              <a:ext uri="{FF2B5EF4-FFF2-40B4-BE49-F238E27FC236}">
                <a16:creationId xmlns:a16="http://schemas.microsoft.com/office/drawing/2014/main" id="{EED9E2C7-40C2-4B67-8EA4-936763105A54}"/>
              </a:ext>
            </a:extLst>
          </p:cNvPr>
          <p:cNvSpPr>
            <a:spLocks noGrp="1"/>
          </p:cNvSpPr>
          <p:nvPr>
            <p:ph type="sldNum" sz="quarter" idx="12"/>
          </p:nvPr>
        </p:nvSpPr>
        <p:spPr/>
        <p:txBody>
          <a:bodyPr/>
          <a:lstStyle/>
          <a:p>
            <a:fld id="{A454F4F8-34F7-4FA3-9018-A61340E154B6}" type="slidenum">
              <a:rPr lang="nl-NL" smtClean="0"/>
              <a:t>‹nr.›</a:t>
            </a:fld>
            <a:endParaRPr lang="nl-NL"/>
          </a:p>
        </p:txBody>
      </p:sp>
      <p:sp>
        <p:nvSpPr>
          <p:cNvPr id="10" name="Tijdelijke aanduiding voor tekst 11">
            <a:extLst>
              <a:ext uri="{FF2B5EF4-FFF2-40B4-BE49-F238E27FC236}">
                <a16:creationId xmlns:a16="http://schemas.microsoft.com/office/drawing/2014/main" id="{FCDDA25A-E9B7-44F7-B0E7-1756795E539E}"/>
              </a:ext>
            </a:extLst>
          </p:cNvPr>
          <p:cNvSpPr>
            <a:spLocks noGrp="1"/>
          </p:cNvSpPr>
          <p:nvPr>
            <p:ph type="body" sz="quarter" idx="13" hasCustomPrompt="1"/>
          </p:nvPr>
        </p:nvSpPr>
        <p:spPr>
          <a:xfrm>
            <a:off x="10181062" y="6435537"/>
            <a:ext cx="1368000" cy="172800"/>
          </a:xfrm>
          <a:blipFill>
            <a:blip r:embed="rId2" cstate="screen">
              <a:extLst>
                <a:ext uri="{28A0092B-C50C-407E-A947-70E740481C1C}">
                  <a14:useLocalDpi xmlns:a14="http://schemas.microsoft.com/office/drawing/2010/main"/>
                </a:ext>
              </a:extLst>
            </a:blip>
            <a:stretch>
              <a:fillRect/>
            </a:stretch>
          </a:blipFill>
        </p:spPr>
        <p:txBody>
          <a:bodyPr/>
          <a:lstStyle>
            <a:lvl1pPr marL="0" indent="0">
              <a:buFont typeface="Arial" panose="020B0604020202020204" pitchFamily="34" charset="0"/>
              <a:buNone/>
              <a:defRPr/>
            </a:lvl1pPr>
          </a:lstStyle>
          <a:p>
            <a:pPr lvl="0"/>
            <a:r>
              <a:rPr lang="nl-NL"/>
              <a:t>  </a:t>
            </a:r>
          </a:p>
        </p:txBody>
      </p:sp>
      <p:sp>
        <p:nvSpPr>
          <p:cNvPr id="14" name="Tijdelijke aanduiding voor tekst 13">
            <a:extLst>
              <a:ext uri="{FF2B5EF4-FFF2-40B4-BE49-F238E27FC236}">
                <a16:creationId xmlns:a16="http://schemas.microsoft.com/office/drawing/2014/main" id="{9BBD5574-1C34-40D9-BFC8-D93A8AB0B2D2}"/>
              </a:ext>
            </a:extLst>
          </p:cNvPr>
          <p:cNvSpPr>
            <a:spLocks noGrp="1"/>
          </p:cNvSpPr>
          <p:nvPr>
            <p:ph type="body" sz="quarter" idx="14" hasCustomPrompt="1"/>
          </p:nvPr>
        </p:nvSpPr>
        <p:spPr>
          <a:xfrm>
            <a:off x="6338434" y="2781300"/>
            <a:ext cx="5121729" cy="2771775"/>
          </a:xfrm>
        </p:spPr>
        <p:txBody>
          <a:bodyPr/>
          <a:lstStyle>
            <a:lvl1pPr>
              <a:defRPr/>
            </a:lvl1pPr>
          </a:lstStyle>
          <a:p>
            <a:pPr lvl="0"/>
            <a:r>
              <a:rPr lang="nl-NL"/>
              <a:t>Backspace om </a:t>
            </a:r>
            <a:r>
              <a:rPr lang="nl-NL" err="1"/>
              <a:t>bullet</a:t>
            </a:r>
            <a:r>
              <a:rPr lang="nl-NL"/>
              <a:t> te verwijderen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afbeelding 9">
            <a:extLst>
              <a:ext uri="{FF2B5EF4-FFF2-40B4-BE49-F238E27FC236}">
                <a16:creationId xmlns:a16="http://schemas.microsoft.com/office/drawing/2014/main" id="{613E1F04-E7C2-42A2-8E32-D28C11209BD4}"/>
              </a:ext>
            </a:extLst>
          </p:cNvPr>
          <p:cNvSpPr>
            <a:spLocks noGrp="1"/>
          </p:cNvSpPr>
          <p:nvPr>
            <p:ph type="pic" sz="quarter" idx="15" hasCustomPrompt="1"/>
          </p:nvPr>
        </p:nvSpPr>
        <p:spPr>
          <a:xfrm>
            <a:off x="658813" y="1177422"/>
            <a:ext cx="4629150" cy="3857625"/>
          </a:xfrm>
          <a:solidFill>
            <a:schemeClr val="bg1">
              <a:lumMod val="95000"/>
            </a:schemeClr>
          </a:solidFill>
        </p:spPr>
        <p:txBody>
          <a:bodyPr bIns="684000" anchor="ctr" anchorCtr="0"/>
          <a:lstStyle>
            <a:lvl1pPr marL="0" indent="0" algn="ctr">
              <a:buFont typeface="Arial" panose="020B0604020202020204" pitchFamily="34" charset="0"/>
              <a:buNone/>
              <a:defRPr/>
            </a:lvl1pPr>
          </a:lstStyle>
          <a:p>
            <a:r>
              <a:rPr lang="en-US" err="1"/>
              <a:t>Klik</a:t>
            </a:r>
            <a:r>
              <a:rPr lang="en-US"/>
              <a:t> </a:t>
            </a:r>
            <a:r>
              <a:rPr lang="en-US" err="1"/>
              <a:t>icoon</a:t>
            </a:r>
            <a:r>
              <a:rPr lang="en-US"/>
              <a:t> om </a:t>
            </a:r>
            <a:r>
              <a:rPr lang="en-US" err="1"/>
              <a:t>afbeelding</a:t>
            </a:r>
            <a:r>
              <a:rPr lang="en-US"/>
              <a:t> in </a:t>
            </a:r>
            <a:r>
              <a:rPr lang="en-US" err="1"/>
              <a:t>te</a:t>
            </a:r>
            <a:r>
              <a:rPr lang="en-US"/>
              <a:t> </a:t>
            </a:r>
            <a:r>
              <a:rPr lang="en-US" err="1"/>
              <a:t>voegen</a:t>
            </a:r>
            <a:endParaRPr lang="nl-NL"/>
          </a:p>
        </p:txBody>
      </p:sp>
    </p:spTree>
    <p:extLst>
      <p:ext uri="{BB962C8B-B14F-4D97-AF65-F5344CB8AC3E}">
        <p14:creationId xmlns:p14="http://schemas.microsoft.com/office/powerpoint/2010/main" val="488035438"/>
      </p:ext>
    </p:extLst>
  </p:cSld>
  <p:clrMapOvr>
    <a:masterClrMapping/>
  </p:clrMapOvr>
  <p:extLst>
    <p:ext uri="{DCECCB84-F9BA-43D5-87BE-67443E8EF086}">
      <p15:sldGuideLst xmlns:p15="http://schemas.microsoft.com/office/powerpoint/2012/main">
        <p15:guide id="1" pos="7219">
          <p15:clr>
            <a:srgbClr val="FBAE40"/>
          </p15:clr>
        </p15:guide>
        <p15:guide id="2" orient="horz" pos="17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3" Type="http://schemas.openxmlformats.org/officeDocument/2006/relationships/slideLayout" Target="../slideLayouts/slideLayout199.xml"/><Relationship Id="rId21" Type="http://schemas.openxmlformats.org/officeDocument/2006/relationships/slideLayout" Target="../slideLayouts/slideLayout217.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slideLayout" Target="../slideLayouts/slideLayout216.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image" Target="../media/image1.emf"/><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18" Type="http://schemas.openxmlformats.org/officeDocument/2006/relationships/slideLayout" Target="../slideLayouts/slideLayout235.xml"/><Relationship Id="rId3" Type="http://schemas.openxmlformats.org/officeDocument/2006/relationships/slideLayout" Target="../slideLayouts/slideLayout220.xml"/><Relationship Id="rId21" Type="http://schemas.openxmlformats.org/officeDocument/2006/relationships/slideLayout" Target="../slideLayouts/slideLayout238.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17" Type="http://schemas.openxmlformats.org/officeDocument/2006/relationships/slideLayout" Target="../slideLayouts/slideLayout234.xml"/><Relationship Id="rId25" Type="http://schemas.openxmlformats.org/officeDocument/2006/relationships/image" Target="../media/image1.emf"/><Relationship Id="rId2" Type="http://schemas.openxmlformats.org/officeDocument/2006/relationships/slideLayout" Target="../slideLayouts/slideLayout219.xml"/><Relationship Id="rId16" Type="http://schemas.openxmlformats.org/officeDocument/2006/relationships/slideLayout" Target="../slideLayouts/slideLayout233.xml"/><Relationship Id="rId20" Type="http://schemas.openxmlformats.org/officeDocument/2006/relationships/slideLayout" Target="../slideLayouts/slideLayout237.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24" Type="http://schemas.openxmlformats.org/officeDocument/2006/relationships/theme" Target="../theme/theme11.xml"/><Relationship Id="rId5" Type="http://schemas.openxmlformats.org/officeDocument/2006/relationships/slideLayout" Target="../slideLayouts/slideLayout222.xml"/><Relationship Id="rId15" Type="http://schemas.openxmlformats.org/officeDocument/2006/relationships/slideLayout" Target="../slideLayouts/slideLayout232.xml"/><Relationship Id="rId23" Type="http://schemas.openxmlformats.org/officeDocument/2006/relationships/slideLayout" Target="../slideLayouts/slideLayout240.xml"/><Relationship Id="rId10" Type="http://schemas.openxmlformats.org/officeDocument/2006/relationships/slideLayout" Target="../slideLayouts/slideLayout227.xml"/><Relationship Id="rId19" Type="http://schemas.openxmlformats.org/officeDocument/2006/relationships/slideLayout" Target="../slideLayouts/slideLayout236.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 Id="rId22" Type="http://schemas.openxmlformats.org/officeDocument/2006/relationships/slideLayout" Target="../slideLayouts/slideLayout2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image" Target="../media/image1.emf"/><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image" Target="../media/image1.emf"/><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image" Target="../media/image1.emf"/><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image" Target="../media/image1.emf"/><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slideLayout" Target="../slideLayouts/slideLayout133.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image" Target="../media/image1.emf"/><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image" Target="../media/image1.emf"/><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image" Target="../media/image1.emf"/><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image" Target="../media/image1.emf"/><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9"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6232756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7" r:id="rId3"/>
    <p:sldLayoutId id="2147483658" r:id="rId4"/>
    <p:sldLayoutId id="2147483660" r:id="rId5"/>
    <p:sldLayoutId id="2147483661" r:id="rId6"/>
    <p:sldLayoutId id="2147483919" r:id="rId7"/>
    <p:sldLayoutId id="2147483665" r:id="rId8"/>
    <p:sldLayoutId id="2147483664" r:id="rId9"/>
    <p:sldLayoutId id="2147483907" r:id="rId10"/>
    <p:sldLayoutId id="2147483662" r:id="rId11"/>
    <p:sldLayoutId id="2147483652" r:id="rId12"/>
    <p:sldLayoutId id="2147483666" r:id="rId13"/>
    <p:sldLayoutId id="2147483917" r:id="rId14"/>
    <p:sldLayoutId id="2147483667" r:id="rId15"/>
    <p:sldLayoutId id="2147483668" r:id="rId16"/>
    <p:sldLayoutId id="2147483670" r:id="rId17"/>
    <p:sldLayoutId id="2147483906" r:id="rId18"/>
    <p:sldLayoutId id="2147483654" r:id="rId19"/>
    <p:sldLayoutId id="2147483887" r:id="rId20"/>
    <p:sldLayoutId id="2147483663" r:id="rId21"/>
    <p:sldLayoutId id="2147483651" r:id="rId22"/>
    <p:sldLayoutId id="2147483655" r:id="rId23"/>
    <p:sldLayoutId id="2147483921" r:id="rId24"/>
    <p:sldLayoutId id="2147483922" r:id="rId25"/>
    <p:sldLayoutId id="2147483947" r:id="rId26"/>
    <p:sldLayoutId id="2147483948" r:id="rId27"/>
  </p:sldLayoutIdLst>
  <p:txStyles>
    <p:titleStyle>
      <a:lvl1pPr algn="l" defTabSz="914400" rtl="0" eaLnBrk="1" latinLnBrk="0" hangingPunct="1">
        <a:lnSpc>
          <a:spcPct val="90000"/>
        </a:lnSpc>
        <a:spcBef>
          <a:spcPct val="0"/>
        </a:spcBef>
        <a:buNone/>
        <a:defRPr sz="4000" kern="1200" spc="-150" baseline="0">
          <a:solidFill>
            <a:schemeClr val="accent1"/>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1"/>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userDrawn="1">
          <p15:clr>
            <a:srgbClr val="F26B43"/>
          </p15:clr>
        </p15:guide>
        <p15:guide id="3" pos="824" userDrawn="1">
          <p15:clr>
            <a:srgbClr val="F26B43"/>
          </p15:clr>
        </p15:guide>
        <p15:guide id="5" orient="horz" pos="3498"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214662946"/>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916"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97" r:id="rId16"/>
    <p:sldLayoutId id="2147483883" r:id="rId17"/>
    <p:sldLayoutId id="2147483884" r:id="rId18"/>
    <p:sldLayoutId id="2147483885" r:id="rId19"/>
    <p:sldLayoutId id="2147483886" r:id="rId20"/>
    <p:sldLayoutId id="2147483896" r:id="rId21"/>
  </p:sldLayoutIdLst>
  <p:txStyles>
    <p:titleStyle>
      <a:lvl1pPr algn="l" defTabSz="914400" rtl="0" eaLnBrk="1" latinLnBrk="0" hangingPunct="1">
        <a:lnSpc>
          <a:spcPct val="90000"/>
        </a:lnSpc>
        <a:spcBef>
          <a:spcPct val="0"/>
        </a:spcBef>
        <a:buNone/>
        <a:defRPr sz="4000" kern="1200" spc="-150" baseline="0">
          <a:solidFill>
            <a:schemeClr val="accent5"/>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5"/>
        </a:buClr>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5"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9114180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45" r:id="rId22"/>
    <p:sldLayoutId id="2147483946" r:id="rId23"/>
  </p:sldLayoutIdLst>
  <p:txStyles>
    <p:titleStyle>
      <a:lvl1pPr algn="l" defTabSz="914400" rtl="0" eaLnBrk="1" latinLnBrk="0" hangingPunct="1">
        <a:lnSpc>
          <a:spcPct val="90000"/>
        </a:lnSpc>
        <a:spcBef>
          <a:spcPct val="0"/>
        </a:spcBef>
        <a:buNone/>
        <a:defRPr sz="4000" kern="1200" spc="-150" baseline="0">
          <a:solidFill>
            <a:schemeClr val="accent1"/>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1"/>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4"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6370099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908" r:id="rId7"/>
    <p:sldLayoutId id="2147483678" r:id="rId8"/>
    <p:sldLayoutId id="2147483679" r:id="rId9"/>
    <p:sldLayoutId id="2147483680" r:id="rId10"/>
    <p:sldLayoutId id="2147483681" r:id="rId11"/>
    <p:sldLayoutId id="2147483683" r:id="rId12"/>
    <p:sldLayoutId id="2147483684" r:id="rId13"/>
    <p:sldLayoutId id="2147483685" r:id="rId14"/>
    <p:sldLayoutId id="2147483686" r:id="rId15"/>
    <p:sldLayoutId id="2147483905" r:id="rId16"/>
    <p:sldLayoutId id="2147483687" r:id="rId17"/>
    <p:sldLayoutId id="2147483688" r:id="rId18"/>
    <p:sldLayoutId id="2147483689" r:id="rId19"/>
    <p:sldLayoutId id="2147483690" r:id="rId20"/>
    <p:sldLayoutId id="2147483888" r:id="rId21"/>
    <p:sldLayoutId id="2147483918" r:id="rId22"/>
  </p:sldLayoutIdLst>
  <p:txStyles>
    <p:titleStyle>
      <a:lvl1pPr algn="l" defTabSz="914400" rtl="0" eaLnBrk="1" latinLnBrk="0" hangingPunct="1">
        <a:lnSpc>
          <a:spcPct val="90000"/>
        </a:lnSpc>
        <a:spcBef>
          <a:spcPct val="0"/>
        </a:spcBef>
        <a:buNone/>
        <a:defRPr sz="4000" kern="1200" spc="-150" baseline="0">
          <a:solidFill>
            <a:schemeClr val="tx2"/>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tx2"/>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0317590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909" r:id="rId7"/>
    <p:sldLayoutId id="2147483698" r:id="rId8"/>
    <p:sldLayoutId id="2147483699" r:id="rId9"/>
    <p:sldLayoutId id="2147483700" r:id="rId10"/>
    <p:sldLayoutId id="2147483701" r:id="rId11"/>
    <p:sldLayoutId id="2147483703" r:id="rId12"/>
    <p:sldLayoutId id="2147483704" r:id="rId13"/>
    <p:sldLayoutId id="2147483705" r:id="rId14"/>
    <p:sldLayoutId id="2147483706" r:id="rId15"/>
    <p:sldLayoutId id="2147483904" r:id="rId16"/>
    <p:sldLayoutId id="2147483707" r:id="rId17"/>
    <p:sldLayoutId id="2147483708" r:id="rId18"/>
    <p:sldLayoutId id="2147483709" r:id="rId19"/>
    <p:sldLayoutId id="2147483710" r:id="rId20"/>
    <p:sldLayoutId id="2147483889" r:id="rId21"/>
  </p:sldLayoutIdLst>
  <p:txStyles>
    <p:titleStyle>
      <a:lvl1pPr algn="l" defTabSz="914400" rtl="0" eaLnBrk="1" latinLnBrk="0" hangingPunct="1">
        <a:lnSpc>
          <a:spcPct val="90000"/>
        </a:lnSpc>
        <a:spcBef>
          <a:spcPct val="0"/>
        </a:spcBef>
        <a:buNone/>
        <a:defRPr sz="4000" kern="1200" spc="-150" baseline="0">
          <a:solidFill>
            <a:schemeClr val="accent6"/>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6"/>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9015805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910" r:id="rId7"/>
    <p:sldLayoutId id="2147483718" r:id="rId8"/>
    <p:sldLayoutId id="2147483719" r:id="rId9"/>
    <p:sldLayoutId id="2147483720" r:id="rId10"/>
    <p:sldLayoutId id="2147483721" r:id="rId11"/>
    <p:sldLayoutId id="2147483723" r:id="rId12"/>
    <p:sldLayoutId id="2147483724" r:id="rId13"/>
    <p:sldLayoutId id="2147483725" r:id="rId14"/>
    <p:sldLayoutId id="2147483726" r:id="rId15"/>
    <p:sldLayoutId id="2147483903" r:id="rId16"/>
    <p:sldLayoutId id="2147483727" r:id="rId17"/>
    <p:sldLayoutId id="2147483728" r:id="rId18"/>
    <p:sldLayoutId id="2147483729" r:id="rId19"/>
    <p:sldLayoutId id="2147483730" r:id="rId20"/>
    <p:sldLayoutId id="2147483890" r:id="rId21"/>
  </p:sldLayoutIdLst>
  <p:txStyles>
    <p:titleStyle>
      <a:lvl1pPr algn="l" defTabSz="914400" rtl="0" eaLnBrk="1" latinLnBrk="0" hangingPunct="1">
        <a:lnSpc>
          <a:spcPct val="90000"/>
        </a:lnSpc>
        <a:spcBef>
          <a:spcPct val="0"/>
        </a:spcBef>
        <a:buNone/>
        <a:defRPr sz="4000" kern="1200" spc="-150" baseline="0">
          <a:solidFill>
            <a:schemeClr val="accent2"/>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2"/>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2552665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911" r:id="rId7"/>
    <p:sldLayoutId id="2147483738" r:id="rId8"/>
    <p:sldLayoutId id="2147483739" r:id="rId9"/>
    <p:sldLayoutId id="2147483740" r:id="rId10"/>
    <p:sldLayoutId id="2147483741" r:id="rId11"/>
    <p:sldLayoutId id="2147483743" r:id="rId12"/>
    <p:sldLayoutId id="2147483744" r:id="rId13"/>
    <p:sldLayoutId id="2147483745" r:id="rId14"/>
    <p:sldLayoutId id="2147483746" r:id="rId15"/>
    <p:sldLayoutId id="2147483902" r:id="rId16"/>
    <p:sldLayoutId id="2147483747" r:id="rId17"/>
    <p:sldLayoutId id="2147483748" r:id="rId18"/>
    <p:sldLayoutId id="2147483749" r:id="rId19"/>
    <p:sldLayoutId id="2147483750" r:id="rId20"/>
    <p:sldLayoutId id="2147483891" r:id="rId21"/>
  </p:sldLayoutIdLst>
  <p:txStyles>
    <p:titleStyle>
      <a:lvl1pPr algn="l" defTabSz="914400" rtl="0" eaLnBrk="1" latinLnBrk="0" hangingPunct="1">
        <a:lnSpc>
          <a:spcPct val="90000"/>
        </a:lnSpc>
        <a:spcBef>
          <a:spcPct val="0"/>
        </a:spcBef>
        <a:buNone/>
        <a:defRPr sz="4000" kern="1200" spc="-150" baseline="0">
          <a:solidFill>
            <a:schemeClr val="accent5"/>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5"/>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3544867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912" r:id="rId7"/>
    <p:sldLayoutId id="2147483758" r:id="rId8"/>
    <p:sldLayoutId id="2147483759" r:id="rId9"/>
    <p:sldLayoutId id="2147483760" r:id="rId10"/>
    <p:sldLayoutId id="2147483761" r:id="rId11"/>
    <p:sldLayoutId id="2147483763" r:id="rId12"/>
    <p:sldLayoutId id="2147483764" r:id="rId13"/>
    <p:sldLayoutId id="2147483765" r:id="rId14"/>
    <p:sldLayoutId id="2147483766" r:id="rId15"/>
    <p:sldLayoutId id="2147483901" r:id="rId16"/>
    <p:sldLayoutId id="2147483767" r:id="rId17"/>
    <p:sldLayoutId id="2147483768" r:id="rId18"/>
    <p:sldLayoutId id="2147483769" r:id="rId19"/>
    <p:sldLayoutId id="2147483770" r:id="rId20"/>
    <p:sldLayoutId id="2147483892" r:id="rId21"/>
  </p:sldLayoutIdLst>
  <p:txStyles>
    <p:titleStyle>
      <a:lvl1pPr algn="l" defTabSz="914400" rtl="0" eaLnBrk="1" latinLnBrk="0" hangingPunct="1">
        <a:lnSpc>
          <a:spcPct val="90000"/>
        </a:lnSpc>
        <a:spcBef>
          <a:spcPct val="0"/>
        </a:spcBef>
        <a:buNone/>
        <a:defRPr sz="4000" kern="1200" spc="-150" baseline="0">
          <a:solidFill>
            <a:schemeClr val="bg2"/>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bg2"/>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3484941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913" r:id="rId7"/>
    <p:sldLayoutId id="2147483778" r:id="rId8"/>
    <p:sldLayoutId id="2147483779" r:id="rId9"/>
    <p:sldLayoutId id="2147483780" r:id="rId10"/>
    <p:sldLayoutId id="2147483781" r:id="rId11"/>
    <p:sldLayoutId id="2147483783" r:id="rId12"/>
    <p:sldLayoutId id="2147483784" r:id="rId13"/>
    <p:sldLayoutId id="2147483785" r:id="rId14"/>
    <p:sldLayoutId id="2147483786" r:id="rId15"/>
    <p:sldLayoutId id="2147483900" r:id="rId16"/>
    <p:sldLayoutId id="2147483787" r:id="rId17"/>
    <p:sldLayoutId id="2147483788" r:id="rId18"/>
    <p:sldLayoutId id="2147483789" r:id="rId19"/>
    <p:sldLayoutId id="2147483790" r:id="rId20"/>
    <p:sldLayoutId id="2147483893" r:id="rId21"/>
  </p:sldLayoutIdLst>
  <p:txStyles>
    <p:titleStyle>
      <a:lvl1pPr algn="l" defTabSz="914400" rtl="0" eaLnBrk="1" latinLnBrk="0" hangingPunct="1">
        <a:lnSpc>
          <a:spcPct val="90000"/>
        </a:lnSpc>
        <a:spcBef>
          <a:spcPct val="0"/>
        </a:spcBef>
        <a:buNone/>
        <a:defRPr sz="4000" kern="1200" spc="-150" baseline="0">
          <a:solidFill>
            <a:schemeClr val="accent3"/>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3"/>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7718513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914" r:id="rId7"/>
    <p:sldLayoutId id="2147483798" r:id="rId8"/>
    <p:sldLayoutId id="2147483799" r:id="rId9"/>
    <p:sldLayoutId id="2147483800" r:id="rId10"/>
    <p:sldLayoutId id="2147483801" r:id="rId11"/>
    <p:sldLayoutId id="2147483803" r:id="rId12"/>
    <p:sldLayoutId id="2147483804" r:id="rId13"/>
    <p:sldLayoutId id="2147483805" r:id="rId14"/>
    <p:sldLayoutId id="2147483806" r:id="rId15"/>
    <p:sldLayoutId id="2147483899" r:id="rId16"/>
    <p:sldLayoutId id="2147483807" r:id="rId17"/>
    <p:sldLayoutId id="2147483808" r:id="rId18"/>
    <p:sldLayoutId id="2147483809" r:id="rId19"/>
    <p:sldLayoutId id="2147483810" r:id="rId20"/>
    <p:sldLayoutId id="2147483894" r:id="rId21"/>
  </p:sldLayoutIdLst>
  <p:txStyles>
    <p:titleStyle>
      <a:lvl1pPr algn="l" defTabSz="914400" rtl="0" eaLnBrk="1" latinLnBrk="0" hangingPunct="1">
        <a:lnSpc>
          <a:spcPct val="90000"/>
        </a:lnSpc>
        <a:spcBef>
          <a:spcPct val="0"/>
        </a:spcBef>
        <a:buNone/>
        <a:defRPr sz="4000" kern="1200" spc="-150" baseline="0">
          <a:solidFill>
            <a:schemeClr val="accent4"/>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4"/>
        </a:buClr>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Regular"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7" name="Afbeelding 56">
            <a:extLst>
              <a:ext uri="{FF2B5EF4-FFF2-40B4-BE49-F238E27FC236}">
                <a16:creationId xmlns:a16="http://schemas.microsoft.com/office/drawing/2014/main" id="{2F33EC99-2FCF-4804-9D7D-CD11CD4C09B6}"/>
              </a:ext>
            </a:extLst>
          </p:cNvPr>
          <p:cNvPicPr>
            <a:picLocks noChangeAspect="1"/>
          </p:cNvPicPr>
          <p:nvPr userDrawn="1"/>
        </p:nvPicPr>
        <p:blipFill rotWithShape="1">
          <a:blip r:embed="rId23" cstate="screen">
            <a:alphaModFix amt="75000"/>
            <a:extLst>
              <a:ext uri="{28A0092B-C50C-407E-A947-70E740481C1C}">
                <a14:useLocalDpi xmlns:a14="http://schemas.microsoft.com/office/drawing/2010/main"/>
              </a:ext>
            </a:extLst>
          </a:blip>
          <a:srcRect r="41352" b="42584"/>
          <a:stretch/>
        </p:blipFill>
        <p:spPr>
          <a:xfrm>
            <a:off x="1206502" y="0"/>
            <a:ext cx="10985498" cy="6858000"/>
          </a:xfrm>
          <a:prstGeom prst="rect">
            <a:avLst/>
          </a:prstGeom>
        </p:spPr>
      </p:pic>
      <p:sp>
        <p:nvSpPr>
          <p:cNvPr id="6" name="Tijdelijke aanduiding voor dianummer 5">
            <a:extLst>
              <a:ext uri="{FF2B5EF4-FFF2-40B4-BE49-F238E27FC236}">
                <a16:creationId xmlns:a16="http://schemas.microsoft.com/office/drawing/2014/main" id="{3703B088-872C-444E-8B9D-3902D5CDC58B}"/>
              </a:ext>
            </a:extLst>
          </p:cNvPr>
          <p:cNvSpPr>
            <a:spLocks noGrp="1"/>
          </p:cNvSpPr>
          <p:nvPr>
            <p:ph type="sldNum" sz="quarter" idx="4"/>
          </p:nvPr>
        </p:nvSpPr>
        <p:spPr>
          <a:xfrm>
            <a:off x="658813" y="6439987"/>
            <a:ext cx="290144" cy="169277"/>
          </a:xfrm>
          <a:prstGeom prst="rect">
            <a:avLst/>
          </a:prstGeom>
        </p:spPr>
        <p:txBody>
          <a:bodyPr vert="horz" wrap="none" lIns="0" tIns="0" rIns="0" bIns="0" rtlCol="0" anchor="ctr">
            <a:spAutoFit/>
          </a:bodyPr>
          <a:lstStyle>
            <a:lvl1pPr algn="l">
              <a:defRPr sz="1100">
                <a:solidFill>
                  <a:schemeClr val="bg1"/>
                </a:solidFill>
                <a:latin typeface="Pluto Sans Regular" panose="02000000000000000000" pitchFamily="50" charset="0"/>
              </a:defRPr>
            </a:lvl1pPr>
          </a:lstStyle>
          <a:p>
            <a:fld id="{A454F4F8-34F7-4FA3-9018-A61340E154B6}" type="slidenum">
              <a:rPr lang="nl-NL" smtClean="0"/>
              <a:pPr/>
              <a:t>‹nr.›</a:t>
            </a:fld>
            <a:endParaRPr lang="nl-NL"/>
          </a:p>
        </p:txBody>
      </p:sp>
      <p:sp>
        <p:nvSpPr>
          <p:cNvPr id="2" name="Tijdelijke aanduiding voor titel 1">
            <a:extLst>
              <a:ext uri="{FF2B5EF4-FFF2-40B4-BE49-F238E27FC236}">
                <a16:creationId xmlns:a16="http://schemas.microsoft.com/office/drawing/2014/main" id="{FCFA48FB-BC07-4BB6-82D6-712D2A5F460E}"/>
              </a:ext>
            </a:extLst>
          </p:cNvPr>
          <p:cNvSpPr>
            <a:spLocks noGrp="1"/>
          </p:cNvSpPr>
          <p:nvPr>
            <p:ph type="title"/>
          </p:nvPr>
        </p:nvSpPr>
        <p:spPr>
          <a:xfrm>
            <a:off x="658812" y="1177422"/>
            <a:ext cx="10326687" cy="569387"/>
          </a:xfrm>
          <a:prstGeom prst="rect">
            <a:avLst/>
          </a:prstGeom>
        </p:spPr>
        <p:txBody>
          <a:bodyPr vert="horz" wrap="square" lIns="0" tIns="0" rIns="0" bIns="0" rtlCol="0" anchor="t" anchorCtr="0">
            <a:spAutoFit/>
          </a:bodyPr>
          <a:lstStyle/>
          <a:p>
            <a:r>
              <a:rPr lang="nl-NL"/>
              <a:t>Klik om stijl te bewerken</a:t>
            </a:r>
          </a:p>
        </p:txBody>
      </p:sp>
      <p:sp>
        <p:nvSpPr>
          <p:cNvPr id="3" name="Tijdelijke aanduiding voor tekst 2">
            <a:extLst>
              <a:ext uri="{FF2B5EF4-FFF2-40B4-BE49-F238E27FC236}">
                <a16:creationId xmlns:a16="http://schemas.microsoft.com/office/drawing/2014/main" id="{16271168-574C-4B2C-97A2-D45B7DA35036}"/>
              </a:ext>
            </a:extLst>
          </p:cNvPr>
          <p:cNvSpPr>
            <a:spLocks noGrp="1"/>
          </p:cNvSpPr>
          <p:nvPr>
            <p:ph type="body" idx="1"/>
          </p:nvPr>
        </p:nvSpPr>
        <p:spPr>
          <a:xfrm>
            <a:off x="1308099" y="2781300"/>
            <a:ext cx="8964613" cy="2771775"/>
          </a:xfrm>
          <a:prstGeom prst="rect">
            <a:avLst/>
          </a:prstGeom>
        </p:spPr>
        <p:txBody>
          <a:bodyPr vert="horz" lIns="0" tIns="0" rIns="0" bIns="0" rtlCol="0">
            <a:normAutofit/>
          </a:bodyPr>
          <a:lstStyle/>
          <a:p>
            <a:pPr lvl="0"/>
            <a:r>
              <a:rPr lang="nl-NL"/>
              <a:t>Backspace om </a:t>
            </a:r>
            <a:r>
              <a:rPr lang="nl-NL" err="1"/>
              <a:t>bullet</a:t>
            </a:r>
            <a:r>
              <a:rPr lang="nl-NL"/>
              <a:t> weg te halen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613158278"/>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915" r:id="rId7"/>
    <p:sldLayoutId id="2147483856" r:id="rId8"/>
    <p:sldLayoutId id="2147483857" r:id="rId9"/>
    <p:sldLayoutId id="2147483858" r:id="rId10"/>
    <p:sldLayoutId id="2147483859" r:id="rId11"/>
    <p:sldLayoutId id="2147483860" r:id="rId12"/>
    <p:sldLayoutId id="2147483861" r:id="rId13"/>
    <p:sldLayoutId id="2147483862" r:id="rId14"/>
    <p:sldLayoutId id="2147483863" r:id="rId15"/>
    <p:sldLayoutId id="2147483898" r:id="rId16"/>
    <p:sldLayoutId id="2147483864" r:id="rId17"/>
    <p:sldLayoutId id="2147483865" r:id="rId18"/>
    <p:sldLayoutId id="2147483866" r:id="rId19"/>
    <p:sldLayoutId id="2147483867" r:id="rId20"/>
    <p:sldLayoutId id="2147483895" r:id="rId21"/>
  </p:sldLayoutIdLst>
  <p:txStyles>
    <p:titleStyle>
      <a:lvl1pPr algn="l" defTabSz="914400" rtl="0" eaLnBrk="1" latinLnBrk="0" hangingPunct="1">
        <a:lnSpc>
          <a:spcPct val="90000"/>
        </a:lnSpc>
        <a:spcBef>
          <a:spcPct val="0"/>
        </a:spcBef>
        <a:buNone/>
        <a:defRPr sz="4000" kern="1200" spc="-150" baseline="0">
          <a:solidFill>
            <a:schemeClr val="accent6"/>
          </a:solidFill>
          <a:latin typeface="+mj-lt"/>
          <a:ea typeface="+mj-ea"/>
          <a:cs typeface="+mj-cs"/>
        </a:defRPr>
      </a:lvl1pPr>
    </p:titleStyle>
    <p:bodyStyle>
      <a:lvl1pPr marL="266700" indent="-266700" algn="l" defTabSz="914400" rtl="0" eaLnBrk="1" latinLnBrk="0" hangingPunct="1">
        <a:lnSpc>
          <a:spcPct val="105000"/>
        </a:lnSpc>
        <a:spcBef>
          <a:spcPts val="0"/>
        </a:spcBef>
        <a:buClr>
          <a:schemeClr val="accent6"/>
        </a:buClr>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1pPr>
      <a:lvl2pPr marL="542925" indent="-276225"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2pPr>
      <a:lvl3pPr marL="8096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3pPr>
      <a:lvl4pPr marL="10763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4pPr>
      <a:lvl5pPr marL="1343025" indent="-266700" algn="l" defTabSz="914400" rtl="0" eaLnBrk="1" latinLnBrk="0" hangingPunct="1">
        <a:lnSpc>
          <a:spcPct val="105000"/>
        </a:lnSpc>
        <a:spcBef>
          <a:spcPts val="0"/>
        </a:spcBef>
        <a:buFont typeface="Arial" panose="020B0604020202020204" pitchFamily="34" charset="0"/>
        <a:buChar char="•"/>
        <a:defRPr sz="2000" b="0" i="0" kern="1200">
          <a:solidFill>
            <a:schemeClr val="tx1">
              <a:lumMod val="75000"/>
              <a:lumOff val="25000"/>
            </a:schemeClr>
          </a:solidFill>
          <a:latin typeface="Pluto Sans Light"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5">
          <p15:clr>
            <a:srgbClr val="F26B43"/>
          </p15:clr>
        </p15:guide>
        <p15:guide id="3" pos="824">
          <p15:clr>
            <a:srgbClr val="F26B43"/>
          </p15:clr>
        </p15:guide>
        <p15:guide id="5" orient="horz" pos="349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27.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5.png"/><Relationship Id="rId1" Type="http://schemas.openxmlformats.org/officeDocument/2006/relationships/slideLayout" Target="../slideLayouts/slideLayout27.xml"/><Relationship Id="rId4" Type="http://schemas.openxmlformats.org/officeDocument/2006/relationships/image" Target="../media/image64.png"/></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xml"/><Relationship Id="rId5" Type="http://schemas.openxmlformats.org/officeDocument/2006/relationships/image" Target="../media/image64.png"/><Relationship Id="rId4" Type="http://schemas.openxmlformats.org/officeDocument/2006/relationships/image" Target="../media/image63.jpg"/></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8.png"/><Relationship Id="rId1" Type="http://schemas.openxmlformats.org/officeDocument/2006/relationships/slideLayout" Target="../slideLayouts/slideLayout27.xml"/><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9.png"/><Relationship Id="rId1" Type="http://schemas.openxmlformats.org/officeDocument/2006/relationships/slideLayout" Target="../slideLayouts/slideLayout27.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71.jpeg"/><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72.jpeg"/><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6.png"/><Relationship Id="rId1" Type="http://schemas.openxmlformats.org/officeDocument/2006/relationships/slideLayout" Target="../slideLayouts/slideLayout10.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man, gebouw, rijden, jong&#10;&#10;Automatisch gegenereerde beschrijving">
            <a:extLst>
              <a:ext uri="{FF2B5EF4-FFF2-40B4-BE49-F238E27FC236}">
                <a16:creationId xmlns:a16="http://schemas.microsoft.com/office/drawing/2014/main" id="{24BB3257-CE9C-C241-BDEC-EC11ED402A0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3" name="Tijdelijke aanduiding voor tekst 2">
            <a:extLst>
              <a:ext uri="{FF2B5EF4-FFF2-40B4-BE49-F238E27FC236}">
                <a16:creationId xmlns:a16="http://schemas.microsoft.com/office/drawing/2014/main" id="{8268C13E-9FEE-D54F-84E8-FF68CE0AFAE2}"/>
              </a:ext>
            </a:extLst>
          </p:cNvPr>
          <p:cNvSpPr>
            <a:spLocks noGrp="1"/>
          </p:cNvSpPr>
          <p:nvPr>
            <p:ph type="body" sz="quarter" idx="11"/>
          </p:nvPr>
        </p:nvSpPr>
        <p:spPr>
          <a:solidFill>
            <a:schemeClr val="accent1"/>
          </a:solidFill>
        </p:spPr>
        <p:txBody>
          <a:bodyPr/>
          <a:lstStyle/>
          <a:p>
            <a:endParaRPr lang="nl-NL" dirty="0"/>
          </a:p>
        </p:txBody>
      </p:sp>
      <p:sp>
        <p:nvSpPr>
          <p:cNvPr id="4" name="Titel 3">
            <a:extLst>
              <a:ext uri="{FF2B5EF4-FFF2-40B4-BE49-F238E27FC236}">
                <a16:creationId xmlns:a16="http://schemas.microsoft.com/office/drawing/2014/main" id="{7E883BFA-519B-7247-85C4-B4840060A991}"/>
              </a:ext>
            </a:extLst>
          </p:cNvPr>
          <p:cNvSpPr>
            <a:spLocks noGrp="1"/>
          </p:cNvSpPr>
          <p:nvPr>
            <p:ph type="ctrTitle"/>
          </p:nvPr>
        </p:nvSpPr>
        <p:spPr>
          <a:xfrm>
            <a:off x="694440" y="1989230"/>
            <a:ext cx="5928034" cy="2520000"/>
          </a:xfrm>
          <a:effectLst>
            <a:outerShdw blurRad="50800" dist="38100" dir="2700000" algn="tl" rotWithShape="0">
              <a:prstClr val="black">
                <a:alpha val="40000"/>
              </a:prstClr>
            </a:outerShdw>
          </a:effectLst>
        </p:spPr>
        <p:txBody>
          <a:bodyPr/>
          <a:lstStyle/>
          <a:p>
            <a:r>
              <a:rPr lang="nl-NL" dirty="0"/>
              <a:t>Trotse bewoners,</a:t>
            </a:r>
            <a:br>
              <a:rPr lang="nl-NL" dirty="0"/>
            </a:br>
            <a:r>
              <a:rPr lang="nl-NL" dirty="0"/>
              <a:t>Stralende buurt</a:t>
            </a:r>
          </a:p>
        </p:txBody>
      </p:sp>
      <p:sp>
        <p:nvSpPr>
          <p:cNvPr id="5" name="Tijdelijke aanduiding voor tekst 4">
            <a:extLst>
              <a:ext uri="{FF2B5EF4-FFF2-40B4-BE49-F238E27FC236}">
                <a16:creationId xmlns:a16="http://schemas.microsoft.com/office/drawing/2014/main" id="{A9171D6A-E190-F947-988E-A73D1EB6285B}"/>
              </a:ext>
            </a:extLst>
          </p:cNvPr>
          <p:cNvSpPr>
            <a:spLocks noGrp="1"/>
          </p:cNvSpPr>
          <p:nvPr>
            <p:ph type="body" sz="quarter" idx="12"/>
          </p:nvPr>
        </p:nvSpPr>
        <p:spPr/>
        <p:txBody>
          <a:bodyPr/>
          <a:lstStyle/>
          <a:p>
            <a:endParaRPr lang="nl-NL"/>
          </a:p>
        </p:txBody>
      </p:sp>
      <p:sp>
        <p:nvSpPr>
          <p:cNvPr id="6" name="Tijdelijke aanduiding voor tekst 5">
            <a:extLst>
              <a:ext uri="{FF2B5EF4-FFF2-40B4-BE49-F238E27FC236}">
                <a16:creationId xmlns:a16="http://schemas.microsoft.com/office/drawing/2014/main" id="{68DB0EDE-ADB4-7942-993E-CF2B6A6870CA}"/>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1255092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tekst, buiten, gras, boom&#10;&#10;Automatisch gegenereerde beschrijving">
            <a:extLst>
              <a:ext uri="{FF2B5EF4-FFF2-40B4-BE49-F238E27FC236}">
                <a16:creationId xmlns:a16="http://schemas.microsoft.com/office/drawing/2014/main" id="{E36CDEB5-433E-F84D-AF20-373B3768699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3" name="Tijdelijke aanduiding voor tekst 2">
            <a:extLst>
              <a:ext uri="{FF2B5EF4-FFF2-40B4-BE49-F238E27FC236}">
                <a16:creationId xmlns:a16="http://schemas.microsoft.com/office/drawing/2014/main" id="{B46819DB-1188-4644-9E63-F5A3616DC980}"/>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E77194C3-70A7-8A43-836F-7123E2C8700A}"/>
              </a:ext>
            </a:extLst>
          </p:cNvPr>
          <p:cNvSpPr>
            <a:spLocks noGrp="1"/>
          </p:cNvSpPr>
          <p:nvPr>
            <p:ph type="body" sz="quarter" idx="13"/>
          </p:nvPr>
        </p:nvSpPr>
        <p:spPr/>
        <p:txBody>
          <a:bodyPr>
            <a:normAutofit fontScale="55000" lnSpcReduction="20000"/>
          </a:bodyPr>
          <a:lstStyle/>
          <a:p>
            <a:endParaRPr lang="nl-NL"/>
          </a:p>
        </p:txBody>
      </p:sp>
      <p:sp>
        <p:nvSpPr>
          <p:cNvPr id="16" name="Titel 4">
            <a:extLst>
              <a:ext uri="{FF2B5EF4-FFF2-40B4-BE49-F238E27FC236}">
                <a16:creationId xmlns:a16="http://schemas.microsoft.com/office/drawing/2014/main" id="{913DB17D-2CF5-AE42-9CFF-7B77707624AA}"/>
              </a:ext>
            </a:extLst>
          </p:cNvPr>
          <p:cNvSpPr txBox="1">
            <a:spLocks/>
          </p:cNvSpPr>
          <p:nvPr/>
        </p:nvSpPr>
        <p:spPr>
          <a:xfrm>
            <a:off x="238464" y="1312620"/>
            <a:ext cx="5760000" cy="1123384"/>
          </a:xfrm>
          <a:prstGeom prst="rect">
            <a:avLst/>
          </a:prstGeom>
          <a:effectLst>
            <a:outerShdw blurRad="50800" dist="38100" dir="5400000" algn="t" rotWithShape="0">
              <a:prstClr val="black">
                <a:alpha val="40000"/>
              </a:prstClr>
            </a:outerShdw>
          </a:effectLst>
        </p:spPr>
        <p:txBody>
          <a:bodyPr vert="horz" wrap="square" lIns="0" tIns="0" rIns="0" bIns="0" rtlCol="0" anchor="t" anchorCtr="0">
            <a:spAutoFit/>
          </a:bodyPr>
          <a:lstStyle>
            <a:lvl1pPr algn="l" defTabSz="914400" rtl="0" eaLnBrk="1" latinLnBrk="0" hangingPunct="1">
              <a:lnSpc>
                <a:spcPct val="90000"/>
              </a:lnSpc>
              <a:spcBef>
                <a:spcPct val="0"/>
              </a:spcBef>
              <a:buNone/>
              <a:defRPr sz="4000" kern="1200" spc="-150" baseline="0">
                <a:solidFill>
                  <a:schemeClr val="bg1"/>
                </a:solidFill>
                <a:latin typeface="+mj-lt"/>
                <a:ea typeface="+mj-ea"/>
                <a:cs typeface="+mj-cs"/>
              </a:defRPr>
            </a:lvl1pPr>
          </a:lstStyle>
          <a:p>
            <a:r>
              <a:rPr lang="nl-NL"/>
              <a:t>Trotse klussers </a:t>
            </a:r>
            <a:br>
              <a:rPr lang="nl-NL"/>
            </a:br>
            <a:r>
              <a:rPr lang="nl-NL"/>
              <a:t>en zelfbouwers</a:t>
            </a:r>
          </a:p>
        </p:txBody>
      </p:sp>
    </p:spTree>
    <p:extLst>
      <p:ext uri="{BB962C8B-B14F-4D97-AF65-F5344CB8AC3E}">
        <p14:creationId xmlns:p14="http://schemas.microsoft.com/office/powerpoint/2010/main" val="3836907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descr="Afbeelding met grond, persoon, buiten, groep&#10;&#10;Automatisch gegenereerde beschrijving">
            <a:extLst>
              <a:ext uri="{FF2B5EF4-FFF2-40B4-BE49-F238E27FC236}">
                <a16:creationId xmlns:a16="http://schemas.microsoft.com/office/drawing/2014/main" id="{C2395EB9-25DA-D540-B99B-DA79799003A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6A427136-2BF1-7F40-8BDB-948BD9DE8DBE}"/>
              </a:ext>
            </a:extLst>
          </p:cNvPr>
          <p:cNvSpPr>
            <a:spLocks noGrp="1"/>
          </p:cNvSpPr>
          <p:nvPr>
            <p:ph type="title"/>
          </p:nvPr>
        </p:nvSpPr>
        <p:spPr>
          <a:xfrm>
            <a:off x="571837" y="411877"/>
            <a:ext cx="10233939" cy="1741246"/>
          </a:xfrm>
          <a:effectLst>
            <a:outerShdw blurRad="50800" dist="38100" dir="2700000" algn="tl" rotWithShape="0">
              <a:prstClr val="black">
                <a:alpha val="40000"/>
              </a:prstClr>
            </a:outerShdw>
          </a:effectLst>
        </p:spPr>
        <p:txBody>
          <a:bodyPr/>
          <a:lstStyle/>
          <a:p>
            <a:r>
              <a:rPr lang="nl-NL" sz="4800"/>
              <a:t>En daar zijn wij zelf ook trots op!</a:t>
            </a:r>
          </a:p>
        </p:txBody>
      </p:sp>
      <p:sp>
        <p:nvSpPr>
          <p:cNvPr id="4" name="Tijdelijke aanduiding voor tekst 3">
            <a:extLst>
              <a:ext uri="{FF2B5EF4-FFF2-40B4-BE49-F238E27FC236}">
                <a16:creationId xmlns:a16="http://schemas.microsoft.com/office/drawing/2014/main" id="{600EDC45-8816-564C-B5EB-3DD8178E1E3A}"/>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BCCB178E-A8F5-C94B-9C6C-AEC059F9D258}"/>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2934842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1">
            <a:extLst>
              <a:ext uri="{FF2B5EF4-FFF2-40B4-BE49-F238E27FC236}">
                <a16:creationId xmlns:a16="http://schemas.microsoft.com/office/drawing/2014/main" id="{B2C497C5-3BB4-46A2-83CD-54FF43E4AC5C}"/>
              </a:ext>
            </a:extLst>
          </p:cNvPr>
          <p:cNvSpPr>
            <a:spLocks noGrp="1"/>
          </p:cNvSpPr>
          <p:nvPr>
            <p:ph type="body" sz="quarter" idx="11"/>
          </p:nvPr>
        </p:nvSpPr>
        <p:spPr/>
        <p:txBody>
          <a:bodyPr/>
          <a:lstStyle/>
          <a:p>
            <a:endParaRPr lang="en-US" b="1">
              <a:solidFill>
                <a:schemeClr val="bg1"/>
              </a:solidFill>
            </a:endParaRPr>
          </a:p>
        </p:txBody>
      </p:sp>
      <p:sp>
        <p:nvSpPr>
          <p:cNvPr id="6" name="Tijdelijke aanduiding voor tekst 5">
            <a:extLst>
              <a:ext uri="{FF2B5EF4-FFF2-40B4-BE49-F238E27FC236}">
                <a16:creationId xmlns:a16="http://schemas.microsoft.com/office/drawing/2014/main" id="{ADF3EB8A-8A3F-8642-8E31-8A64FBDFE153}"/>
              </a:ext>
            </a:extLst>
          </p:cNvPr>
          <p:cNvSpPr>
            <a:spLocks noGrp="1"/>
          </p:cNvSpPr>
          <p:nvPr>
            <p:ph type="body" sz="quarter" idx="13"/>
          </p:nvPr>
        </p:nvSpPr>
        <p:spPr/>
        <p:txBody>
          <a:bodyPr>
            <a:normAutofit fontScale="55000" lnSpcReduction="20000"/>
          </a:bodyPr>
          <a:lstStyle/>
          <a:p>
            <a:endParaRPr lang="nl-NL"/>
          </a:p>
        </p:txBody>
      </p:sp>
      <p:sp>
        <p:nvSpPr>
          <p:cNvPr id="4" name="Titel 3">
            <a:extLst>
              <a:ext uri="{FF2B5EF4-FFF2-40B4-BE49-F238E27FC236}">
                <a16:creationId xmlns:a16="http://schemas.microsoft.com/office/drawing/2014/main" id="{1D114D2F-B8CB-4F7F-A4FF-A63BD061A879}"/>
              </a:ext>
            </a:extLst>
          </p:cNvPr>
          <p:cNvSpPr>
            <a:spLocks noGrp="1"/>
          </p:cNvSpPr>
          <p:nvPr>
            <p:ph type="title"/>
          </p:nvPr>
        </p:nvSpPr>
        <p:spPr/>
        <p:txBody>
          <a:bodyPr wrap="square" anchor="t">
            <a:normAutofit/>
          </a:bodyPr>
          <a:lstStyle/>
          <a:p>
            <a:r>
              <a:rPr lang="nl-NL" dirty="0"/>
              <a:t>Participatie en </a:t>
            </a:r>
            <a:r>
              <a:rPr lang="nl-NL" dirty="0" err="1"/>
              <a:t>placemaking</a:t>
            </a:r>
            <a:endParaRPr lang="nl-NL" dirty="0"/>
          </a:p>
        </p:txBody>
      </p:sp>
      <p:pic>
        <p:nvPicPr>
          <p:cNvPr id="9" name="Tijdelijke aanduiding voor afbeelding 8" descr="Afbeelding met binnen, plafond, persoon, staand&#10;&#10;Automatisch gegenereerde beschrijving">
            <a:extLst>
              <a:ext uri="{FF2B5EF4-FFF2-40B4-BE49-F238E27FC236}">
                <a16:creationId xmlns:a16="http://schemas.microsoft.com/office/drawing/2014/main" id="{8B28AC6E-7E49-4D4C-AB71-83FAA719DE87}"/>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noFill/>
        </p:spPr>
      </p:pic>
      <p:pic>
        <p:nvPicPr>
          <p:cNvPr id="15" name="Tijdelijke aanduiding voor afbeelding 14">
            <a:extLst>
              <a:ext uri="{FF2B5EF4-FFF2-40B4-BE49-F238E27FC236}">
                <a16:creationId xmlns:a16="http://schemas.microsoft.com/office/drawing/2014/main" id="{DB3EA1CC-A1C8-244C-9941-BCBD2F8C08F7}"/>
              </a:ext>
            </a:extLst>
          </p:cNvPr>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a:stretch/>
        </p:blipFill>
        <p:spPr>
          <a:noFill/>
        </p:spPr>
      </p:pic>
    </p:spTree>
    <p:extLst>
      <p:ext uri="{BB962C8B-B14F-4D97-AF65-F5344CB8AC3E}">
        <p14:creationId xmlns:p14="http://schemas.microsoft.com/office/powerpoint/2010/main" val="2644884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884642B8-03B7-3A1A-86DE-E85E99734ABB}"/>
              </a:ext>
            </a:extLst>
          </p:cNvPr>
          <p:cNvGrpSpPr/>
          <p:nvPr/>
        </p:nvGrpSpPr>
        <p:grpSpPr>
          <a:xfrm>
            <a:off x="1841668" y="2197436"/>
            <a:ext cx="1231564" cy="1231564"/>
            <a:chOff x="3901748" y="1689434"/>
            <a:chExt cx="1231564" cy="1231564"/>
          </a:xfrm>
        </p:grpSpPr>
        <p:sp>
          <p:nvSpPr>
            <p:cNvPr id="12" name="Ovaal 11">
              <a:extLst>
                <a:ext uri="{FF2B5EF4-FFF2-40B4-BE49-F238E27FC236}">
                  <a16:creationId xmlns:a16="http://schemas.microsoft.com/office/drawing/2014/main" id="{DD8B611B-6AF1-E0B1-FBC8-F016A57E5443}"/>
                </a:ext>
              </a:extLst>
            </p:cNvPr>
            <p:cNvSpPr/>
            <p:nvPr/>
          </p:nvSpPr>
          <p:spPr>
            <a:xfrm>
              <a:off x="3901748" y="1689434"/>
              <a:ext cx="1231564" cy="1231564"/>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Ovaal 4">
              <a:extLst>
                <a:ext uri="{FF2B5EF4-FFF2-40B4-BE49-F238E27FC236}">
                  <a16:creationId xmlns:a16="http://schemas.microsoft.com/office/drawing/2014/main" id="{AC3C1043-BEF6-A94B-B4D6-533361730A51}"/>
                </a:ext>
              </a:extLst>
            </p:cNvPr>
            <p:cNvSpPr txBox="1"/>
            <p:nvPr/>
          </p:nvSpPr>
          <p:spPr>
            <a:xfrm>
              <a:off x="4082106" y="1869792"/>
              <a:ext cx="870848" cy="8708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nl-NL" sz="700" dirty="0"/>
                <a:t>Kenmerken en kwaliteiten locatie</a:t>
              </a:r>
              <a:endParaRPr lang="nl-NL" sz="700" kern="1200" dirty="0"/>
            </a:p>
          </p:txBody>
        </p:sp>
      </p:grpSp>
      <p:sp>
        <p:nvSpPr>
          <p:cNvPr id="31" name="Title 1">
            <a:extLst>
              <a:ext uri="{FF2B5EF4-FFF2-40B4-BE49-F238E27FC236}">
                <a16:creationId xmlns:a16="http://schemas.microsoft.com/office/drawing/2014/main" id="{C4DC03AB-3E75-8F9F-7A63-4C3DF8814E31}"/>
              </a:ext>
            </a:extLst>
          </p:cNvPr>
          <p:cNvSpPr>
            <a:spLocks noGrp="1"/>
          </p:cNvSpPr>
          <p:nvPr>
            <p:ph type="title"/>
          </p:nvPr>
        </p:nvSpPr>
        <p:spPr>
          <a:xfrm>
            <a:off x="583406" y="803707"/>
            <a:ext cx="10526554" cy="569387"/>
          </a:xfrm>
        </p:spPr>
        <p:txBody>
          <a:bodyPr vert="horz" wrap="square" lIns="0" tIns="0" rIns="0" bIns="0" rtlCol="0" anchor="t" anchorCtr="0">
            <a:noAutofit/>
          </a:bodyPr>
          <a:lstStyle/>
          <a:p>
            <a:r>
              <a:rPr lang="en-US" spc="0" dirty="0">
                <a:solidFill>
                  <a:srgbClr val="BE6621"/>
                </a:solidFill>
              </a:rPr>
              <a:t>In </a:t>
            </a:r>
            <a:r>
              <a:rPr lang="en-US" spc="0" dirty="0" err="1">
                <a:solidFill>
                  <a:srgbClr val="BE6621"/>
                </a:solidFill>
              </a:rPr>
              <a:t>gesprek</a:t>
            </a:r>
            <a:r>
              <a:rPr lang="en-US" spc="0" dirty="0">
                <a:solidFill>
                  <a:srgbClr val="BE6621"/>
                </a:solidFill>
              </a:rPr>
              <a:t> met de </a:t>
            </a:r>
            <a:r>
              <a:rPr lang="en-US" spc="0" dirty="0" err="1">
                <a:solidFill>
                  <a:srgbClr val="BE6621"/>
                </a:solidFill>
              </a:rPr>
              <a:t>omgeving</a:t>
            </a:r>
            <a:r>
              <a:rPr lang="en-US" spc="0" dirty="0">
                <a:solidFill>
                  <a:srgbClr val="BE6621"/>
                </a:solidFill>
              </a:rPr>
              <a:t>: </a:t>
            </a:r>
            <a:br>
              <a:rPr lang="en-US" spc="0" dirty="0">
                <a:solidFill>
                  <a:srgbClr val="BE6621"/>
                </a:solidFill>
              </a:rPr>
            </a:br>
            <a:r>
              <a:rPr lang="en-US" sz="3200" spc="0" dirty="0" err="1">
                <a:solidFill>
                  <a:srgbClr val="BE6621"/>
                </a:solidFill>
              </a:rPr>
              <a:t>planvorming</a:t>
            </a:r>
            <a:r>
              <a:rPr lang="en-US" sz="3200" spc="0" dirty="0">
                <a:solidFill>
                  <a:srgbClr val="BE6621"/>
                </a:solidFill>
              </a:rPr>
              <a:t> </a:t>
            </a:r>
            <a:r>
              <a:rPr lang="en-US" sz="3200" spc="0" dirty="0" err="1">
                <a:solidFill>
                  <a:srgbClr val="BE6621"/>
                </a:solidFill>
              </a:rPr>
              <a:t>als</a:t>
            </a:r>
            <a:r>
              <a:rPr lang="en-US" sz="3200" spc="0" dirty="0">
                <a:solidFill>
                  <a:srgbClr val="BE6621"/>
                </a:solidFill>
              </a:rPr>
              <a:t> </a:t>
            </a:r>
            <a:r>
              <a:rPr lang="en-US" sz="3200" spc="0" dirty="0" err="1">
                <a:solidFill>
                  <a:srgbClr val="BE6621"/>
                </a:solidFill>
              </a:rPr>
              <a:t>resultaat</a:t>
            </a:r>
            <a:r>
              <a:rPr lang="en-US" sz="3200" spc="0" dirty="0">
                <a:solidFill>
                  <a:srgbClr val="BE6621"/>
                </a:solidFill>
              </a:rPr>
              <a:t> van de </a:t>
            </a:r>
            <a:r>
              <a:rPr lang="en-US" sz="3200" spc="0" dirty="0" err="1">
                <a:solidFill>
                  <a:srgbClr val="BE6621"/>
                </a:solidFill>
              </a:rPr>
              <a:t>participatie</a:t>
            </a:r>
            <a:endParaRPr lang="en-US" sz="3200" spc="0" dirty="0">
              <a:solidFill>
                <a:srgbClr val="BE6621"/>
              </a:solidFill>
            </a:endParaRPr>
          </a:p>
        </p:txBody>
      </p:sp>
      <p:sp>
        <p:nvSpPr>
          <p:cNvPr id="41" name="Text Placeholder 3">
            <a:extLst>
              <a:ext uri="{FF2B5EF4-FFF2-40B4-BE49-F238E27FC236}">
                <a16:creationId xmlns:a16="http://schemas.microsoft.com/office/drawing/2014/main" id="{A09C6179-C8E6-429B-9C74-155E1DAEC0C3}"/>
              </a:ext>
            </a:extLst>
          </p:cNvPr>
          <p:cNvSpPr>
            <a:spLocks noGrp="1"/>
          </p:cNvSpPr>
          <p:nvPr>
            <p:ph type="body" sz="quarter" idx="13"/>
          </p:nvPr>
        </p:nvSpPr>
        <p:spPr>
          <a:xfrm>
            <a:off x="10181062" y="6435537"/>
            <a:ext cx="1368000" cy="172800"/>
          </a:xfrm>
        </p:spPr>
        <p:txBody>
          <a:bodyPr>
            <a:normAutofit fontScale="55000" lnSpcReduction="20000"/>
          </a:bodyPr>
          <a:lstStyle/>
          <a:p>
            <a:endParaRPr lang="en-US"/>
          </a:p>
        </p:txBody>
      </p:sp>
      <p:graphicFrame>
        <p:nvGraphicFramePr>
          <p:cNvPr id="4" name="Diagram 3">
            <a:extLst>
              <a:ext uri="{FF2B5EF4-FFF2-40B4-BE49-F238E27FC236}">
                <a16:creationId xmlns:a16="http://schemas.microsoft.com/office/drawing/2014/main" id="{40FF3322-ED93-3AC3-33C8-82C816386668}"/>
              </a:ext>
            </a:extLst>
          </p:cNvPr>
          <p:cNvGraphicFramePr/>
          <p:nvPr>
            <p:extLst>
              <p:ext uri="{D42A27DB-BD31-4B8C-83A1-F6EECF244321}">
                <p14:modId xmlns:p14="http://schemas.microsoft.com/office/powerpoint/2010/main" val="3713888714"/>
              </p:ext>
            </p:extLst>
          </p:nvPr>
        </p:nvGraphicFramePr>
        <p:xfrm>
          <a:off x="-812801" y="1837670"/>
          <a:ext cx="6007101" cy="48742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0313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B15A296C-B7B5-F1A2-0A1F-5BEE6514DAF2}"/>
              </a:ext>
            </a:extLst>
          </p:cNvPr>
          <p:cNvSpPr>
            <a:spLocks noGrp="1"/>
          </p:cNvSpPr>
          <p:nvPr>
            <p:ph type="body" sz="quarter" idx="11"/>
          </p:nvPr>
        </p:nvSpPr>
        <p:spPr/>
        <p:txBody>
          <a:bodyPr/>
          <a:lstStyle/>
          <a:p>
            <a:endParaRPr lang="nl-NL"/>
          </a:p>
        </p:txBody>
      </p:sp>
      <p:sp>
        <p:nvSpPr>
          <p:cNvPr id="12" name="Tijdelijke aanduiding voor tekst 11">
            <a:extLst>
              <a:ext uri="{FF2B5EF4-FFF2-40B4-BE49-F238E27FC236}">
                <a16:creationId xmlns:a16="http://schemas.microsoft.com/office/drawing/2014/main" id="{BE4F6697-4031-C008-F8EF-51800A5F7664}"/>
              </a:ext>
            </a:extLst>
          </p:cNvPr>
          <p:cNvSpPr>
            <a:spLocks noGrp="1"/>
          </p:cNvSpPr>
          <p:nvPr>
            <p:ph type="body" sz="quarter" idx="13"/>
          </p:nvPr>
        </p:nvSpPr>
        <p:spPr/>
        <p:txBody>
          <a:bodyPr>
            <a:normAutofit fontScale="55000" lnSpcReduction="20000"/>
          </a:bodyPr>
          <a:lstStyle/>
          <a:p>
            <a:endParaRPr lang="nl-NL"/>
          </a:p>
        </p:txBody>
      </p:sp>
      <p:sp>
        <p:nvSpPr>
          <p:cNvPr id="4" name="Titel 3">
            <a:extLst>
              <a:ext uri="{FF2B5EF4-FFF2-40B4-BE49-F238E27FC236}">
                <a16:creationId xmlns:a16="http://schemas.microsoft.com/office/drawing/2014/main" id="{4D59D837-5546-0966-E333-7052A0F30209}"/>
              </a:ext>
            </a:extLst>
          </p:cNvPr>
          <p:cNvSpPr>
            <a:spLocks noGrp="1"/>
          </p:cNvSpPr>
          <p:nvPr>
            <p:ph type="title"/>
          </p:nvPr>
        </p:nvSpPr>
        <p:spPr/>
        <p:txBody>
          <a:bodyPr/>
          <a:lstStyle/>
          <a:p>
            <a:r>
              <a:rPr lang="nl-NL" dirty="0"/>
              <a:t>Participatief proces</a:t>
            </a:r>
          </a:p>
        </p:txBody>
      </p:sp>
      <p:sp>
        <p:nvSpPr>
          <p:cNvPr id="6" name="Tijdelijke aanduiding voor tekst 5">
            <a:extLst>
              <a:ext uri="{FF2B5EF4-FFF2-40B4-BE49-F238E27FC236}">
                <a16:creationId xmlns:a16="http://schemas.microsoft.com/office/drawing/2014/main" id="{A3EF1587-09E8-855F-0E5D-CB0B65AC8854}"/>
              </a:ext>
            </a:extLst>
          </p:cNvPr>
          <p:cNvSpPr>
            <a:spLocks noGrp="1"/>
          </p:cNvSpPr>
          <p:nvPr>
            <p:ph type="body" sz="quarter" idx="18"/>
          </p:nvPr>
        </p:nvSpPr>
        <p:spPr>
          <a:xfrm>
            <a:off x="1084880" y="4789106"/>
            <a:ext cx="3316968" cy="768350"/>
          </a:xfrm>
        </p:spPr>
        <p:txBody>
          <a:bodyPr/>
          <a:lstStyle/>
          <a:p>
            <a:r>
              <a:rPr lang="nl-NL" dirty="0"/>
              <a:t>Wat vindt de gemeente?	</a:t>
            </a:r>
          </a:p>
        </p:txBody>
      </p:sp>
      <p:sp>
        <p:nvSpPr>
          <p:cNvPr id="15" name="Tijdelijke aanduiding voor tekst 14">
            <a:extLst>
              <a:ext uri="{FF2B5EF4-FFF2-40B4-BE49-F238E27FC236}">
                <a16:creationId xmlns:a16="http://schemas.microsoft.com/office/drawing/2014/main" id="{2219588C-A094-0FFE-C9B1-86B7F8E05805}"/>
              </a:ext>
            </a:extLst>
          </p:cNvPr>
          <p:cNvSpPr>
            <a:spLocks noGrp="1"/>
          </p:cNvSpPr>
          <p:nvPr>
            <p:ph type="body" sz="quarter" idx="20"/>
          </p:nvPr>
        </p:nvSpPr>
        <p:spPr/>
        <p:txBody>
          <a:bodyPr/>
          <a:lstStyle/>
          <a:p>
            <a:r>
              <a:rPr lang="nl-NL" dirty="0"/>
              <a:t>Wat vinden het dorp, de buurt en toekomstige bewoners?	</a:t>
            </a:r>
          </a:p>
        </p:txBody>
      </p:sp>
      <p:sp>
        <p:nvSpPr>
          <p:cNvPr id="17" name="Tijdelijke aanduiding voor tekst 16">
            <a:extLst>
              <a:ext uri="{FF2B5EF4-FFF2-40B4-BE49-F238E27FC236}">
                <a16:creationId xmlns:a16="http://schemas.microsoft.com/office/drawing/2014/main" id="{2C3C3FBC-43E5-A7EC-F813-CD688FE8089D}"/>
              </a:ext>
            </a:extLst>
          </p:cNvPr>
          <p:cNvSpPr>
            <a:spLocks noGrp="1"/>
          </p:cNvSpPr>
          <p:nvPr>
            <p:ph type="body" sz="quarter" idx="22"/>
          </p:nvPr>
        </p:nvSpPr>
        <p:spPr>
          <a:xfrm>
            <a:off x="8216220" y="4784725"/>
            <a:ext cx="3332842" cy="768350"/>
          </a:xfrm>
        </p:spPr>
        <p:txBody>
          <a:bodyPr/>
          <a:lstStyle/>
          <a:p>
            <a:r>
              <a:rPr lang="nl-NL" dirty="0"/>
              <a:t>Samen aan de slag</a:t>
            </a:r>
          </a:p>
        </p:txBody>
      </p:sp>
      <p:pic>
        <p:nvPicPr>
          <p:cNvPr id="31" name="Afbeelding 30">
            <a:extLst>
              <a:ext uri="{FF2B5EF4-FFF2-40B4-BE49-F238E27FC236}">
                <a16:creationId xmlns:a16="http://schemas.microsoft.com/office/drawing/2014/main" id="{44F2163E-9FCE-AF6C-EDCF-748DDDE954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33373" y="2244722"/>
            <a:ext cx="2783862" cy="2412680"/>
          </a:xfrm>
          <a:prstGeom prst="rect">
            <a:avLst/>
          </a:prstGeom>
        </p:spPr>
      </p:pic>
      <p:pic>
        <p:nvPicPr>
          <p:cNvPr id="41" name="Tijdelijke aanduiding voor afbeelding 40">
            <a:extLst>
              <a:ext uri="{FF2B5EF4-FFF2-40B4-BE49-F238E27FC236}">
                <a16:creationId xmlns:a16="http://schemas.microsoft.com/office/drawing/2014/main" id="{B1ACCE6B-8C76-3122-337B-569B58EC6500}"/>
              </a:ext>
            </a:extLst>
          </p:cNvPr>
          <p:cNvPicPr>
            <a:picLocks noGrp="1" noChangeAspect="1"/>
          </p:cNvPicPr>
          <p:nvPr>
            <p:ph type="pic" sz="quarter" idx="19"/>
          </p:nvPr>
        </p:nvPicPr>
        <p:blipFill rotWithShape="1">
          <a:blip r:embed="rId3" cstate="screen">
            <a:extLst>
              <a:ext uri="{28A0092B-C50C-407E-A947-70E740481C1C}">
                <a14:useLocalDpi xmlns:a14="http://schemas.microsoft.com/office/drawing/2010/main"/>
              </a:ext>
            </a:extLst>
          </a:blip>
          <a:srcRect/>
          <a:stretch/>
        </p:blipFill>
        <p:spPr>
          <a:xfrm>
            <a:off x="4425942" y="2205039"/>
            <a:ext cx="3316968" cy="2412681"/>
          </a:xfrm>
        </p:spPr>
      </p:pic>
      <p:pic>
        <p:nvPicPr>
          <p:cNvPr id="47" name="Tijdelijke aanduiding voor afbeelding 46">
            <a:extLst>
              <a:ext uri="{FF2B5EF4-FFF2-40B4-BE49-F238E27FC236}">
                <a16:creationId xmlns:a16="http://schemas.microsoft.com/office/drawing/2014/main" id="{2E0E5AF5-F71E-5B84-C9BA-BE78CCD80940}"/>
              </a:ext>
            </a:extLst>
          </p:cNvPr>
          <p:cNvPicPr>
            <a:picLocks noGrp="1" noChangeAspect="1"/>
          </p:cNvPicPr>
          <p:nvPr>
            <p:ph type="pic" sz="quarter" idx="21"/>
          </p:nvPr>
        </p:nvPicPr>
        <p:blipFill rotWithShape="1">
          <a:blip r:embed="rId4" cstate="screen">
            <a:extLst>
              <a:ext uri="{28A0092B-C50C-407E-A947-70E740481C1C}">
                <a14:useLocalDpi xmlns:a14="http://schemas.microsoft.com/office/drawing/2010/main"/>
              </a:ext>
            </a:extLst>
          </a:blip>
          <a:srcRect/>
          <a:stretch/>
        </p:blipFill>
        <p:spPr>
          <a:xfrm>
            <a:off x="8204645" y="2205039"/>
            <a:ext cx="3316968" cy="2412681"/>
          </a:xfrm>
        </p:spPr>
      </p:pic>
    </p:spTree>
    <p:extLst>
      <p:ext uri="{BB962C8B-B14F-4D97-AF65-F5344CB8AC3E}">
        <p14:creationId xmlns:p14="http://schemas.microsoft.com/office/powerpoint/2010/main" val="3792286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a:extLst>
              <a:ext uri="{FF2B5EF4-FFF2-40B4-BE49-F238E27FC236}">
                <a16:creationId xmlns:a16="http://schemas.microsoft.com/office/drawing/2014/main" id="{D0A24020-DECC-4974-97FC-4650B94AB70E}"/>
              </a:ext>
            </a:extLst>
          </p:cNvPr>
          <p:cNvSpPr>
            <a:spLocks noGrp="1"/>
          </p:cNvSpPr>
          <p:nvPr>
            <p:ph type="body" sz="quarter" idx="11"/>
          </p:nvPr>
        </p:nvSpPr>
        <p:spPr/>
        <p:txBody>
          <a:bodyPr/>
          <a:lstStyle/>
          <a:p>
            <a:endParaRPr lang="en-US"/>
          </a:p>
        </p:txBody>
      </p:sp>
      <p:sp>
        <p:nvSpPr>
          <p:cNvPr id="20" name="Text Placeholder 2">
            <a:extLst>
              <a:ext uri="{FF2B5EF4-FFF2-40B4-BE49-F238E27FC236}">
                <a16:creationId xmlns:a16="http://schemas.microsoft.com/office/drawing/2014/main" id="{01BC3294-DE15-4614-A26B-FAD65CB16C06}"/>
              </a:ext>
            </a:extLst>
          </p:cNvPr>
          <p:cNvSpPr>
            <a:spLocks noGrp="1"/>
          </p:cNvSpPr>
          <p:nvPr>
            <p:ph type="body" sz="quarter" idx="13"/>
          </p:nvPr>
        </p:nvSpPr>
        <p:spPr/>
        <p:txBody>
          <a:bodyPr>
            <a:normAutofit fontScale="55000" lnSpcReduction="20000"/>
          </a:bodyPr>
          <a:lstStyle/>
          <a:p>
            <a:endParaRPr lang="en-US"/>
          </a:p>
        </p:txBody>
      </p:sp>
      <p:sp>
        <p:nvSpPr>
          <p:cNvPr id="4" name="Titel 3">
            <a:extLst>
              <a:ext uri="{FF2B5EF4-FFF2-40B4-BE49-F238E27FC236}">
                <a16:creationId xmlns:a16="http://schemas.microsoft.com/office/drawing/2014/main" id="{ED1831B6-0A05-3B43-8402-2A62DC832A51}"/>
              </a:ext>
            </a:extLst>
          </p:cNvPr>
          <p:cNvSpPr>
            <a:spLocks noGrp="1"/>
          </p:cNvSpPr>
          <p:nvPr>
            <p:ph type="title"/>
          </p:nvPr>
        </p:nvSpPr>
        <p:spPr/>
        <p:txBody>
          <a:bodyPr wrap="square" anchor="t">
            <a:normAutofit/>
          </a:bodyPr>
          <a:lstStyle/>
          <a:p>
            <a:r>
              <a:rPr lang="nl-NL" dirty="0"/>
              <a:t>Kluspaspoort/kavelpaspoort: kaders</a:t>
            </a:r>
          </a:p>
        </p:txBody>
      </p:sp>
      <p:pic>
        <p:nvPicPr>
          <p:cNvPr id="13" name="Tijdelijke aanduiding voor afbeelding 15">
            <a:extLst>
              <a:ext uri="{FF2B5EF4-FFF2-40B4-BE49-F238E27FC236}">
                <a16:creationId xmlns:a16="http://schemas.microsoft.com/office/drawing/2014/main" id="{55DD13B5-1D14-DF4F-84E6-0EABAC19A641}"/>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prstGeom prst="rect">
            <a:avLst/>
          </a:prstGeom>
          <a:noFill/>
        </p:spPr>
      </p:pic>
      <p:pic>
        <p:nvPicPr>
          <p:cNvPr id="9" name="Afbeelding 8" descr="Afbeelding met schermafbeelding&#10;&#10;Automatisch gegenereerde beschrijving">
            <a:extLst>
              <a:ext uri="{FF2B5EF4-FFF2-40B4-BE49-F238E27FC236}">
                <a16:creationId xmlns:a16="http://schemas.microsoft.com/office/drawing/2014/main" id="{9AAB0371-73EF-974A-BA8C-35BA7BC7E9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658813" y="1628776"/>
            <a:ext cx="5173663" cy="3924300"/>
          </a:xfrm>
          <a:prstGeom prst="rect">
            <a:avLst/>
          </a:prstGeom>
          <a:noFill/>
        </p:spPr>
      </p:pic>
    </p:spTree>
    <p:extLst>
      <p:ext uri="{BB962C8B-B14F-4D97-AF65-F5344CB8AC3E}">
        <p14:creationId xmlns:p14="http://schemas.microsoft.com/office/powerpoint/2010/main" val="801640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Tijdelijke aanduiding voor afbeelding 15" descr="Afbeelding met gebouw, deur, staand, venster&#10;&#10;Automatisch gegenereerde beschrijving">
            <a:extLst>
              <a:ext uri="{FF2B5EF4-FFF2-40B4-BE49-F238E27FC236}">
                <a16:creationId xmlns:a16="http://schemas.microsoft.com/office/drawing/2014/main" id="{93D8A8BC-AC9E-2748-B910-B0B3FC57132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5995084B-8C6A-D349-9276-E867895D6691}"/>
              </a:ext>
            </a:extLst>
          </p:cNvPr>
          <p:cNvSpPr>
            <a:spLocks noGrp="1"/>
          </p:cNvSpPr>
          <p:nvPr>
            <p:ph type="body" sz="quarter" idx="11"/>
          </p:nvPr>
        </p:nvSpPr>
        <p:spPr>
          <a:solidFill>
            <a:schemeClr val="accent1"/>
          </a:solidFill>
        </p:spPr>
        <p:txBody>
          <a:bodyPr/>
          <a:lstStyle/>
          <a:p>
            <a:endParaRPr lang="nl-NL"/>
          </a:p>
        </p:txBody>
      </p:sp>
      <p:sp>
        <p:nvSpPr>
          <p:cNvPr id="4" name="Tijdelijke aanduiding voor tekst 3">
            <a:extLst>
              <a:ext uri="{FF2B5EF4-FFF2-40B4-BE49-F238E27FC236}">
                <a16:creationId xmlns:a16="http://schemas.microsoft.com/office/drawing/2014/main" id="{64B0F40C-4DE2-9748-9FC7-A2359B2250C9}"/>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1180E148-957C-054A-9D89-5585CC2C8500}"/>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nl-NL"/>
              <a:t>Samen aan de slag</a:t>
            </a:r>
          </a:p>
        </p:txBody>
      </p:sp>
      <p:sp>
        <p:nvSpPr>
          <p:cNvPr id="6" name="Tijdelijke aanduiding voor tekst 5">
            <a:extLst>
              <a:ext uri="{FF2B5EF4-FFF2-40B4-BE49-F238E27FC236}">
                <a16:creationId xmlns:a16="http://schemas.microsoft.com/office/drawing/2014/main" id="{684C1F73-2A3C-5D45-A51C-C1BE31B68661}"/>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3962637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lucht, buiten, grond, gebouw&#10;&#10;Automatisch gegenereerde beschrijving">
            <a:extLst>
              <a:ext uri="{FF2B5EF4-FFF2-40B4-BE49-F238E27FC236}">
                <a16:creationId xmlns:a16="http://schemas.microsoft.com/office/drawing/2014/main" id="{45B17E12-5586-AE4A-81B2-5F8EF26BC5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30" name="Text Placeholder 2">
            <a:extLst>
              <a:ext uri="{FF2B5EF4-FFF2-40B4-BE49-F238E27FC236}">
                <a16:creationId xmlns:a16="http://schemas.microsoft.com/office/drawing/2014/main" id="{548A2F8C-C50B-41BF-88CE-F5908A33A8B8}"/>
              </a:ext>
            </a:extLst>
          </p:cNvPr>
          <p:cNvSpPr>
            <a:spLocks noGrp="1"/>
          </p:cNvSpPr>
          <p:nvPr>
            <p:ph type="body" sz="quarter" idx="11"/>
          </p:nvPr>
        </p:nvSpPr>
        <p:spPr>
          <a:xfrm>
            <a:off x="0" y="6172200"/>
            <a:ext cx="12192000" cy="685800"/>
          </a:xfrm>
        </p:spPr>
        <p:txBody>
          <a:bodyPr/>
          <a:lstStyle/>
          <a:p>
            <a:endParaRPr lang="en-US"/>
          </a:p>
        </p:txBody>
      </p:sp>
      <p:sp>
        <p:nvSpPr>
          <p:cNvPr id="32" name="Text Placeholder 3">
            <a:extLst>
              <a:ext uri="{FF2B5EF4-FFF2-40B4-BE49-F238E27FC236}">
                <a16:creationId xmlns:a16="http://schemas.microsoft.com/office/drawing/2014/main" id="{0A346B0C-B82E-4A25-83A6-729CEA535325}"/>
              </a:ext>
            </a:extLst>
          </p:cNvPr>
          <p:cNvSpPr>
            <a:spLocks noGrp="1"/>
          </p:cNvSpPr>
          <p:nvPr>
            <p:ph type="body" sz="quarter" idx="13"/>
          </p:nvPr>
        </p:nvSpPr>
        <p:spPr>
          <a:xfrm>
            <a:off x="10181062" y="6435537"/>
            <a:ext cx="1368000" cy="172800"/>
          </a:xfrm>
        </p:spPr>
        <p:txBody>
          <a:bodyPr>
            <a:normAutofit fontScale="55000" lnSpcReduction="20000"/>
          </a:bodyPr>
          <a:lstStyle/>
          <a:p>
            <a:endParaRPr lang="en-US"/>
          </a:p>
        </p:txBody>
      </p:sp>
      <p:sp>
        <p:nvSpPr>
          <p:cNvPr id="13" name="Titel 12">
            <a:extLst>
              <a:ext uri="{FF2B5EF4-FFF2-40B4-BE49-F238E27FC236}">
                <a16:creationId xmlns:a16="http://schemas.microsoft.com/office/drawing/2014/main" id="{0A02A455-3769-B040-A428-160786C9D053}"/>
              </a:ext>
            </a:extLst>
          </p:cNvPr>
          <p:cNvSpPr>
            <a:spLocks noGrp="1"/>
          </p:cNvSpPr>
          <p:nvPr>
            <p:ph type="title"/>
          </p:nvPr>
        </p:nvSpPr>
        <p:spPr>
          <a:xfrm>
            <a:off x="658813" y="1177422"/>
            <a:ext cx="5760000" cy="569387"/>
          </a:xfrm>
        </p:spPr>
        <p:txBody>
          <a:bodyPr wrap="square" anchor="t">
            <a:noAutofit/>
          </a:bodyPr>
          <a:lstStyle/>
          <a:p>
            <a:r>
              <a:rPr lang="nl-NL" dirty="0"/>
              <a:t>De </a:t>
            </a:r>
            <a:r>
              <a:rPr lang="nl-NL" dirty="0" err="1"/>
              <a:t>Bovenboog</a:t>
            </a:r>
            <a:br>
              <a:rPr lang="nl-NL" dirty="0"/>
            </a:br>
            <a:r>
              <a:rPr lang="nl-NL" dirty="0"/>
              <a:t>Uithoorn</a:t>
            </a:r>
            <a:br>
              <a:rPr lang="nl-NL" dirty="0"/>
            </a:br>
            <a:endParaRPr lang="nl-NL" dirty="0"/>
          </a:p>
        </p:txBody>
      </p:sp>
    </p:spTree>
    <p:extLst>
      <p:ext uri="{BB962C8B-B14F-4D97-AF65-F5344CB8AC3E}">
        <p14:creationId xmlns:p14="http://schemas.microsoft.com/office/powerpoint/2010/main" val="541071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id="{91B93369-D44B-07BF-B01F-B812F84FA616}"/>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b="-6565"/>
          <a:stretch/>
        </p:blipFill>
        <p:spPr>
          <a:xfrm>
            <a:off x="0" y="0"/>
            <a:ext cx="12192000" cy="6858000"/>
          </a:xfrm>
        </p:spPr>
      </p:pic>
      <p:sp>
        <p:nvSpPr>
          <p:cNvPr id="9" name="Tijdelijke aanduiding voor tekst 8">
            <a:extLst>
              <a:ext uri="{FF2B5EF4-FFF2-40B4-BE49-F238E27FC236}">
                <a16:creationId xmlns:a16="http://schemas.microsoft.com/office/drawing/2014/main" id="{8EFC9CCD-0984-1C82-DBC1-493ABD65692B}"/>
              </a:ext>
            </a:extLst>
          </p:cNvPr>
          <p:cNvSpPr>
            <a:spLocks noGrp="1"/>
          </p:cNvSpPr>
          <p:nvPr>
            <p:ph type="body" sz="quarter" idx="11"/>
          </p:nvPr>
        </p:nvSpPr>
        <p:spPr/>
        <p:txBody>
          <a:bodyPr/>
          <a:lstStyle/>
          <a:p>
            <a:endParaRPr lang="nl-NL"/>
          </a:p>
        </p:txBody>
      </p:sp>
      <p:sp>
        <p:nvSpPr>
          <p:cNvPr id="10" name="Tijdelijke aanduiding voor tekst 9">
            <a:extLst>
              <a:ext uri="{FF2B5EF4-FFF2-40B4-BE49-F238E27FC236}">
                <a16:creationId xmlns:a16="http://schemas.microsoft.com/office/drawing/2014/main" id="{AC4AC691-9F24-8E11-2621-220B5AE8ECA0}"/>
              </a:ext>
            </a:extLst>
          </p:cNvPr>
          <p:cNvSpPr>
            <a:spLocks noGrp="1"/>
          </p:cNvSpPr>
          <p:nvPr>
            <p:ph type="body" sz="quarter" idx="13"/>
          </p:nvPr>
        </p:nvSpPr>
        <p:spPr/>
        <p:txBody>
          <a:bodyPr>
            <a:normAutofit fontScale="55000" lnSpcReduction="20000"/>
          </a:bodyPr>
          <a:lstStyle/>
          <a:p>
            <a:endParaRPr lang="nl-NL"/>
          </a:p>
        </p:txBody>
      </p:sp>
      <p:sp>
        <p:nvSpPr>
          <p:cNvPr id="11" name="Tijdelijke aanduiding voor tekst 10">
            <a:extLst>
              <a:ext uri="{FF2B5EF4-FFF2-40B4-BE49-F238E27FC236}">
                <a16:creationId xmlns:a16="http://schemas.microsoft.com/office/drawing/2014/main" id="{A48C75AD-AE4F-12FD-AA04-793BEF4265D3}"/>
              </a:ext>
            </a:extLst>
          </p:cNvPr>
          <p:cNvSpPr>
            <a:spLocks noGrp="1"/>
          </p:cNvSpPr>
          <p:nvPr>
            <p:ph type="body" sz="quarter" idx="15"/>
          </p:nvPr>
        </p:nvSpPr>
        <p:spPr/>
        <p:txBody>
          <a:bodyPr/>
          <a:lstStyle/>
          <a:p>
            <a:endParaRPr lang="nl-NL"/>
          </a:p>
        </p:txBody>
      </p:sp>
      <p:sp>
        <p:nvSpPr>
          <p:cNvPr id="7" name="Titel 6">
            <a:extLst>
              <a:ext uri="{FF2B5EF4-FFF2-40B4-BE49-F238E27FC236}">
                <a16:creationId xmlns:a16="http://schemas.microsoft.com/office/drawing/2014/main" id="{E9A12491-02AB-82B4-0B5A-865BE740C218}"/>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3103996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7" descr="Afbeelding met binnen, muur, vloer, gebouw&#10;&#10;Automatisch gegenereerde beschrijving">
            <a:extLst>
              <a:ext uri="{FF2B5EF4-FFF2-40B4-BE49-F238E27FC236}">
                <a16:creationId xmlns:a16="http://schemas.microsoft.com/office/drawing/2014/main" id="{1C5A7506-A59A-B757-D546-F02B8E49D51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noFill/>
        </p:spPr>
      </p:pic>
      <p:sp>
        <p:nvSpPr>
          <p:cNvPr id="7" name="Tijdelijke aanduiding voor tekst 6">
            <a:extLst>
              <a:ext uri="{FF2B5EF4-FFF2-40B4-BE49-F238E27FC236}">
                <a16:creationId xmlns:a16="http://schemas.microsoft.com/office/drawing/2014/main" id="{EF4347BF-6723-0E32-737A-9B18599E6B61}"/>
              </a:ext>
            </a:extLst>
          </p:cNvPr>
          <p:cNvSpPr>
            <a:spLocks noGrp="1"/>
          </p:cNvSpPr>
          <p:nvPr>
            <p:ph type="body" sz="quarter" idx="11"/>
          </p:nvPr>
        </p:nvSpPr>
        <p:spPr/>
        <p:txBody>
          <a:bodyPr/>
          <a:lstStyle/>
          <a:p>
            <a:endParaRPr lang="nl-NL"/>
          </a:p>
        </p:txBody>
      </p:sp>
      <p:sp>
        <p:nvSpPr>
          <p:cNvPr id="8" name="Tijdelijke aanduiding voor tekst 7">
            <a:extLst>
              <a:ext uri="{FF2B5EF4-FFF2-40B4-BE49-F238E27FC236}">
                <a16:creationId xmlns:a16="http://schemas.microsoft.com/office/drawing/2014/main" id="{AD593EF6-3A73-678B-B5B8-359B80E760FB}"/>
              </a:ext>
            </a:extLst>
          </p:cNvPr>
          <p:cNvSpPr>
            <a:spLocks noGrp="1"/>
          </p:cNvSpPr>
          <p:nvPr>
            <p:ph type="body" sz="quarter" idx="13"/>
          </p:nvPr>
        </p:nvSpPr>
        <p:spPr/>
        <p:txBody>
          <a:bodyPr>
            <a:normAutofit fontScale="55000" lnSpcReduction="20000"/>
          </a:bodyPr>
          <a:lstStyle/>
          <a:p>
            <a:endParaRPr lang="nl-NL"/>
          </a:p>
        </p:txBody>
      </p:sp>
      <p:sp>
        <p:nvSpPr>
          <p:cNvPr id="9" name="Tijdelijke aanduiding voor tekst 8">
            <a:extLst>
              <a:ext uri="{FF2B5EF4-FFF2-40B4-BE49-F238E27FC236}">
                <a16:creationId xmlns:a16="http://schemas.microsoft.com/office/drawing/2014/main" id="{675A0593-A92D-256D-E6D0-3F92D231B741}"/>
              </a:ext>
            </a:extLst>
          </p:cNvPr>
          <p:cNvSpPr>
            <a:spLocks noGrp="1"/>
          </p:cNvSpPr>
          <p:nvPr>
            <p:ph type="body" sz="quarter" idx="14"/>
          </p:nvPr>
        </p:nvSpPr>
        <p:spPr/>
        <p:txBody>
          <a:bodyPr/>
          <a:lstStyle/>
          <a:p>
            <a:endParaRPr lang="nl-NL"/>
          </a:p>
        </p:txBody>
      </p:sp>
      <p:sp>
        <p:nvSpPr>
          <p:cNvPr id="11" name="Titel 10">
            <a:extLst>
              <a:ext uri="{FF2B5EF4-FFF2-40B4-BE49-F238E27FC236}">
                <a16:creationId xmlns:a16="http://schemas.microsoft.com/office/drawing/2014/main" id="{90082405-10CB-7546-299A-5A7CB4CC228B}"/>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1537528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descr="Afbeelding met gras, buiten, lucht, huis&#10;&#10;Automatisch gegenereerde beschrijving">
            <a:extLst>
              <a:ext uri="{FF2B5EF4-FFF2-40B4-BE49-F238E27FC236}">
                <a16:creationId xmlns:a16="http://schemas.microsoft.com/office/drawing/2014/main" id="{8829E832-AF14-AA4E-90B9-825A1A1FB6E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noFill/>
        </p:spPr>
      </p:pic>
      <p:sp>
        <p:nvSpPr>
          <p:cNvPr id="20" name="Title 2">
            <a:extLst>
              <a:ext uri="{FF2B5EF4-FFF2-40B4-BE49-F238E27FC236}">
                <a16:creationId xmlns:a16="http://schemas.microsoft.com/office/drawing/2014/main" id="{42697E1C-89C5-495B-91D4-3D6F09CDEDE5}"/>
              </a:ext>
            </a:extLst>
          </p:cNvPr>
          <p:cNvSpPr>
            <a:spLocks noGrp="1"/>
          </p:cNvSpPr>
          <p:nvPr>
            <p:ph type="title"/>
          </p:nvPr>
        </p:nvSpPr>
        <p:spPr>
          <a:xfrm>
            <a:off x="757667" y="1573761"/>
            <a:ext cx="5760000" cy="1509644"/>
          </a:xfrm>
        </p:spPr>
        <p:txBody>
          <a:bodyPr/>
          <a:lstStyle/>
          <a:p>
            <a:r>
              <a:rPr lang="nl-NL" sz="3600" dirty="0"/>
              <a:t>Steenvlinder </a:t>
            </a:r>
            <a:br>
              <a:rPr lang="nl-NL" sz="3600" dirty="0"/>
            </a:br>
            <a:r>
              <a:rPr lang="nl-NL" sz="3600" dirty="0"/>
              <a:t>helpt mensen die zelf de regie nemen</a:t>
            </a:r>
            <a:endParaRPr lang="en-US" sz="3600" dirty="0"/>
          </a:p>
        </p:txBody>
      </p:sp>
      <p:sp>
        <p:nvSpPr>
          <p:cNvPr id="22" name="Text Placeholder 3">
            <a:extLst>
              <a:ext uri="{FF2B5EF4-FFF2-40B4-BE49-F238E27FC236}">
                <a16:creationId xmlns:a16="http://schemas.microsoft.com/office/drawing/2014/main" id="{63148E54-D6D6-401B-97D5-DBFEED461893}"/>
              </a:ext>
            </a:extLst>
          </p:cNvPr>
          <p:cNvSpPr>
            <a:spLocks noGrp="1"/>
          </p:cNvSpPr>
          <p:nvPr>
            <p:ph type="body" sz="quarter" idx="13"/>
          </p:nvPr>
        </p:nvSpPr>
        <p:spPr/>
        <p:txBody>
          <a:bodyPr>
            <a:normAutofit fontScale="55000" lnSpcReduction="20000"/>
          </a:bodyPr>
          <a:lstStyle/>
          <a:p>
            <a:endParaRPr lang="en-US"/>
          </a:p>
        </p:txBody>
      </p:sp>
      <p:sp>
        <p:nvSpPr>
          <p:cNvPr id="16" name="Rechthoek 15">
            <a:extLst>
              <a:ext uri="{FF2B5EF4-FFF2-40B4-BE49-F238E27FC236}">
                <a16:creationId xmlns:a16="http://schemas.microsoft.com/office/drawing/2014/main" id="{511D3B65-BA45-654C-8D75-BB6E6C12297E}"/>
              </a:ext>
            </a:extLst>
          </p:cNvPr>
          <p:cNvSpPr/>
          <p:nvPr/>
        </p:nvSpPr>
        <p:spPr>
          <a:xfrm>
            <a:off x="8501062" y="5088536"/>
            <a:ext cx="3048000" cy="670953"/>
          </a:xfrm>
          <a:prstGeom prst="rect">
            <a:avLst/>
          </a:prstGeom>
        </p:spPr>
        <p:txBody>
          <a:bodyPr wrap="square">
            <a:spAutoFit/>
          </a:bodyPr>
          <a:lstStyle/>
          <a:p>
            <a:pPr>
              <a:lnSpc>
                <a:spcPct val="105000"/>
              </a:lnSpc>
            </a:pPr>
            <a:r>
              <a:rPr lang="nl-NL" sz="2000" u="sng">
                <a:solidFill>
                  <a:schemeClr val="bg1"/>
                </a:solidFill>
                <a:latin typeface="+mj-lt"/>
              </a:rPr>
              <a:t>Tessa en Gerben</a:t>
            </a:r>
          </a:p>
          <a:p>
            <a:pPr>
              <a:lnSpc>
                <a:spcPct val="105000"/>
              </a:lnSpc>
            </a:pPr>
            <a:r>
              <a:rPr lang="nl-NL" sz="1600">
                <a:solidFill>
                  <a:schemeClr val="bg1"/>
                </a:solidFill>
                <a:latin typeface="Pluto Sans Regular" panose="02000000000000000000" pitchFamily="2" charset="77"/>
              </a:rPr>
              <a:t>Zelfbouwers Nieuwerbrug</a:t>
            </a:r>
          </a:p>
        </p:txBody>
      </p:sp>
    </p:spTree>
    <p:extLst>
      <p:ext uri="{BB962C8B-B14F-4D97-AF65-F5344CB8AC3E}">
        <p14:creationId xmlns:p14="http://schemas.microsoft.com/office/powerpoint/2010/main" val="2374747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FA312A3C-77C9-B34E-A3EE-0F331D2EC1D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4" name="Tijdelijke aanduiding voor tekst 3">
            <a:extLst>
              <a:ext uri="{FF2B5EF4-FFF2-40B4-BE49-F238E27FC236}">
                <a16:creationId xmlns:a16="http://schemas.microsoft.com/office/drawing/2014/main" id="{2C0314B7-B085-CB32-28F2-63EE21C86087}"/>
              </a:ext>
            </a:extLst>
          </p:cNvPr>
          <p:cNvSpPr>
            <a:spLocks noGrp="1"/>
          </p:cNvSpPr>
          <p:nvPr>
            <p:ph type="body" sz="quarter" idx="11"/>
          </p:nvPr>
        </p:nvSpPr>
        <p:spPr/>
        <p:txBody>
          <a:bodyPr/>
          <a:lstStyle/>
          <a:p>
            <a:endParaRPr lang="nl-NL"/>
          </a:p>
        </p:txBody>
      </p:sp>
      <p:sp>
        <p:nvSpPr>
          <p:cNvPr id="5" name="Tijdelijke aanduiding voor tekst 4">
            <a:extLst>
              <a:ext uri="{FF2B5EF4-FFF2-40B4-BE49-F238E27FC236}">
                <a16:creationId xmlns:a16="http://schemas.microsoft.com/office/drawing/2014/main" id="{6E892931-AAE6-7EF6-3542-E066C69B7CF6}"/>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A18E9CC8-64A2-E094-CBCD-741F438D97D0}"/>
              </a:ext>
            </a:extLst>
          </p:cNvPr>
          <p:cNvSpPr>
            <a:spLocks noGrp="1"/>
          </p:cNvSpPr>
          <p:nvPr>
            <p:ph type="body" sz="quarter" idx="15"/>
          </p:nvPr>
        </p:nvSpPr>
        <p:spPr>
          <a:xfrm>
            <a:off x="294548" y="2704182"/>
            <a:ext cx="5121729" cy="2771775"/>
          </a:xfrm>
        </p:spPr>
        <p:txBody>
          <a:bodyPr/>
          <a:lstStyle/>
          <a:p>
            <a:endParaRPr lang="nl-NL" dirty="0"/>
          </a:p>
        </p:txBody>
      </p:sp>
      <p:sp>
        <p:nvSpPr>
          <p:cNvPr id="13" name="Titel 12">
            <a:extLst>
              <a:ext uri="{FF2B5EF4-FFF2-40B4-BE49-F238E27FC236}">
                <a16:creationId xmlns:a16="http://schemas.microsoft.com/office/drawing/2014/main" id="{0A02A455-3769-B040-A428-160786C9D053}"/>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nl-NL" dirty="0"/>
              <a:t>De Omscholing</a:t>
            </a:r>
            <a:br>
              <a:rPr lang="nl-NL" dirty="0"/>
            </a:br>
            <a:r>
              <a:rPr lang="nl-NL" dirty="0"/>
              <a:t>Rotterdam</a:t>
            </a:r>
          </a:p>
        </p:txBody>
      </p:sp>
    </p:spTree>
    <p:extLst>
      <p:ext uri="{BB962C8B-B14F-4D97-AF65-F5344CB8AC3E}">
        <p14:creationId xmlns:p14="http://schemas.microsoft.com/office/powerpoint/2010/main" val="1215922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Tijdelijke aanduiding voor afbeelding 23">
            <a:extLst>
              <a:ext uri="{FF2B5EF4-FFF2-40B4-BE49-F238E27FC236}">
                <a16:creationId xmlns:a16="http://schemas.microsoft.com/office/drawing/2014/main" id="{A2D8262D-E680-319A-1711-385374D20AE9}"/>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20" name="Tijdelijke aanduiding voor tekst 19">
            <a:extLst>
              <a:ext uri="{FF2B5EF4-FFF2-40B4-BE49-F238E27FC236}">
                <a16:creationId xmlns:a16="http://schemas.microsoft.com/office/drawing/2014/main" id="{DCB39822-2A5F-E8BB-2CB7-E1930F1EB398}"/>
              </a:ext>
            </a:extLst>
          </p:cNvPr>
          <p:cNvSpPr>
            <a:spLocks noGrp="1"/>
          </p:cNvSpPr>
          <p:nvPr>
            <p:ph type="body" sz="quarter" idx="11"/>
          </p:nvPr>
        </p:nvSpPr>
        <p:spPr/>
        <p:txBody>
          <a:bodyPr/>
          <a:lstStyle/>
          <a:p>
            <a:endParaRPr lang="nl-NL"/>
          </a:p>
        </p:txBody>
      </p:sp>
      <p:sp>
        <p:nvSpPr>
          <p:cNvPr id="21" name="Tijdelijke aanduiding voor tekst 20">
            <a:extLst>
              <a:ext uri="{FF2B5EF4-FFF2-40B4-BE49-F238E27FC236}">
                <a16:creationId xmlns:a16="http://schemas.microsoft.com/office/drawing/2014/main" id="{1F68354E-F26D-BBAC-FE72-1B257E88A950}"/>
              </a:ext>
            </a:extLst>
          </p:cNvPr>
          <p:cNvSpPr>
            <a:spLocks noGrp="1"/>
          </p:cNvSpPr>
          <p:nvPr>
            <p:ph type="body" sz="quarter" idx="13"/>
          </p:nvPr>
        </p:nvSpPr>
        <p:spPr/>
        <p:txBody>
          <a:bodyPr>
            <a:normAutofit fontScale="55000" lnSpcReduction="20000"/>
          </a:bodyPr>
          <a:lstStyle/>
          <a:p>
            <a:endParaRPr lang="nl-NL"/>
          </a:p>
        </p:txBody>
      </p:sp>
      <p:sp>
        <p:nvSpPr>
          <p:cNvPr id="22" name="Tijdelijke aanduiding voor tekst 21">
            <a:extLst>
              <a:ext uri="{FF2B5EF4-FFF2-40B4-BE49-F238E27FC236}">
                <a16:creationId xmlns:a16="http://schemas.microsoft.com/office/drawing/2014/main" id="{0F43F320-4CB7-AC67-29AF-95D342E9D2A4}"/>
              </a:ext>
            </a:extLst>
          </p:cNvPr>
          <p:cNvSpPr>
            <a:spLocks noGrp="1"/>
          </p:cNvSpPr>
          <p:nvPr>
            <p:ph type="body" sz="quarter" idx="15"/>
          </p:nvPr>
        </p:nvSpPr>
        <p:spPr>
          <a:xfrm>
            <a:off x="1308100" y="2781300"/>
            <a:ext cx="4442706" cy="2771775"/>
          </a:xfrm>
        </p:spPr>
        <p:txBody>
          <a:bodyPr/>
          <a:lstStyle/>
          <a:p>
            <a:endParaRPr lang="nl-NL" dirty="0"/>
          </a:p>
        </p:txBody>
      </p:sp>
      <p:sp>
        <p:nvSpPr>
          <p:cNvPr id="18" name="Titel 17">
            <a:extLst>
              <a:ext uri="{FF2B5EF4-FFF2-40B4-BE49-F238E27FC236}">
                <a16:creationId xmlns:a16="http://schemas.microsoft.com/office/drawing/2014/main" id="{A2E16D0A-24F3-B233-D2C3-FC8083CC2344}"/>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17803787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B3A0AB3A-0A9F-8256-EA7A-3A98019862F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10" name="Tijdelijke aanduiding voor tekst 9">
            <a:extLst>
              <a:ext uri="{FF2B5EF4-FFF2-40B4-BE49-F238E27FC236}">
                <a16:creationId xmlns:a16="http://schemas.microsoft.com/office/drawing/2014/main" id="{70F60337-2535-EAF7-3973-DE93EA447977}"/>
              </a:ext>
            </a:extLst>
          </p:cNvPr>
          <p:cNvSpPr>
            <a:spLocks noGrp="1"/>
          </p:cNvSpPr>
          <p:nvPr>
            <p:ph type="body" sz="quarter" idx="11"/>
          </p:nvPr>
        </p:nvSpPr>
        <p:spPr/>
        <p:txBody>
          <a:bodyPr/>
          <a:lstStyle/>
          <a:p>
            <a:endParaRPr lang="nl-NL"/>
          </a:p>
        </p:txBody>
      </p:sp>
      <p:sp>
        <p:nvSpPr>
          <p:cNvPr id="11" name="Tijdelijke aanduiding voor tekst 10">
            <a:extLst>
              <a:ext uri="{FF2B5EF4-FFF2-40B4-BE49-F238E27FC236}">
                <a16:creationId xmlns:a16="http://schemas.microsoft.com/office/drawing/2014/main" id="{1451885A-84D4-372B-B983-76901CBBB30A}"/>
              </a:ext>
            </a:extLst>
          </p:cNvPr>
          <p:cNvSpPr>
            <a:spLocks noGrp="1"/>
          </p:cNvSpPr>
          <p:nvPr>
            <p:ph type="body" sz="quarter" idx="13"/>
          </p:nvPr>
        </p:nvSpPr>
        <p:spPr/>
        <p:txBody>
          <a:bodyPr>
            <a:normAutofit fontScale="55000" lnSpcReduction="20000"/>
          </a:bodyPr>
          <a:lstStyle/>
          <a:p>
            <a:endParaRPr lang="nl-NL"/>
          </a:p>
        </p:txBody>
      </p:sp>
      <p:sp>
        <p:nvSpPr>
          <p:cNvPr id="12" name="Tijdelijke aanduiding voor tekst 11">
            <a:extLst>
              <a:ext uri="{FF2B5EF4-FFF2-40B4-BE49-F238E27FC236}">
                <a16:creationId xmlns:a16="http://schemas.microsoft.com/office/drawing/2014/main" id="{BEF6A6F4-B327-70E4-F98A-2F1ED3FAAEA5}"/>
              </a:ext>
            </a:extLst>
          </p:cNvPr>
          <p:cNvSpPr>
            <a:spLocks noGrp="1"/>
          </p:cNvSpPr>
          <p:nvPr>
            <p:ph type="body" sz="quarter" idx="15"/>
          </p:nvPr>
        </p:nvSpPr>
        <p:spPr/>
        <p:txBody>
          <a:bodyPr/>
          <a:lstStyle/>
          <a:p>
            <a:endParaRPr lang="nl-NL"/>
          </a:p>
        </p:txBody>
      </p:sp>
      <p:sp>
        <p:nvSpPr>
          <p:cNvPr id="9" name="Titel 5">
            <a:extLst>
              <a:ext uri="{FF2B5EF4-FFF2-40B4-BE49-F238E27FC236}">
                <a16:creationId xmlns:a16="http://schemas.microsoft.com/office/drawing/2014/main" id="{45DDBD0D-BB53-43DF-1B7C-5850CDA639B7}"/>
              </a:ext>
            </a:extLst>
          </p:cNvPr>
          <p:cNvSpPr>
            <a:spLocks noGrp="1"/>
          </p:cNvSpPr>
          <p:nvPr>
            <p:ph type="title"/>
          </p:nvPr>
        </p:nvSpPr>
        <p:spPr/>
        <p:txBody>
          <a:bodyPr/>
          <a:lstStyle/>
          <a:p>
            <a:r>
              <a:rPr lang="nl-NL" dirty="0"/>
              <a:t>Hooidrift</a:t>
            </a:r>
            <a:br>
              <a:rPr lang="nl-NL" dirty="0"/>
            </a:br>
            <a:r>
              <a:rPr lang="nl-NL" dirty="0"/>
              <a:t>Rotterdam</a:t>
            </a:r>
          </a:p>
        </p:txBody>
      </p:sp>
    </p:spTree>
    <p:extLst>
      <p:ext uri="{BB962C8B-B14F-4D97-AF65-F5344CB8AC3E}">
        <p14:creationId xmlns:p14="http://schemas.microsoft.com/office/powerpoint/2010/main" val="4000963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a:extLst>
              <a:ext uri="{FF2B5EF4-FFF2-40B4-BE49-F238E27FC236}">
                <a16:creationId xmlns:a16="http://schemas.microsoft.com/office/drawing/2014/main" id="{2CAF554B-BBC6-53D8-1411-A5378D6BF01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16" name="Tijdelijke aanduiding voor tekst 15">
            <a:extLst>
              <a:ext uri="{FF2B5EF4-FFF2-40B4-BE49-F238E27FC236}">
                <a16:creationId xmlns:a16="http://schemas.microsoft.com/office/drawing/2014/main" id="{44446E3D-D70B-0400-6ABA-A7B24B0EDD04}"/>
              </a:ext>
            </a:extLst>
          </p:cNvPr>
          <p:cNvSpPr>
            <a:spLocks noGrp="1"/>
          </p:cNvSpPr>
          <p:nvPr>
            <p:ph type="body" sz="quarter" idx="11"/>
          </p:nvPr>
        </p:nvSpPr>
        <p:spPr/>
        <p:txBody>
          <a:bodyPr/>
          <a:lstStyle/>
          <a:p>
            <a:endParaRPr lang="nl-NL"/>
          </a:p>
        </p:txBody>
      </p:sp>
      <p:sp>
        <p:nvSpPr>
          <p:cNvPr id="17" name="Tijdelijke aanduiding voor tekst 16">
            <a:extLst>
              <a:ext uri="{FF2B5EF4-FFF2-40B4-BE49-F238E27FC236}">
                <a16:creationId xmlns:a16="http://schemas.microsoft.com/office/drawing/2014/main" id="{D57F1CBB-1F74-6C3C-28A9-E870A0B4A10C}"/>
              </a:ext>
            </a:extLst>
          </p:cNvPr>
          <p:cNvSpPr>
            <a:spLocks noGrp="1"/>
          </p:cNvSpPr>
          <p:nvPr>
            <p:ph type="body" sz="quarter" idx="13"/>
          </p:nvPr>
        </p:nvSpPr>
        <p:spPr/>
        <p:txBody>
          <a:bodyPr>
            <a:normAutofit fontScale="55000" lnSpcReduction="20000"/>
          </a:bodyPr>
          <a:lstStyle/>
          <a:p>
            <a:endParaRPr lang="nl-NL"/>
          </a:p>
        </p:txBody>
      </p:sp>
      <p:sp>
        <p:nvSpPr>
          <p:cNvPr id="18" name="Tijdelijke aanduiding voor tekst 17">
            <a:extLst>
              <a:ext uri="{FF2B5EF4-FFF2-40B4-BE49-F238E27FC236}">
                <a16:creationId xmlns:a16="http://schemas.microsoft.com/office/drawing/2014/main" id="{440AC348-75FC-817D-ABFB-B7420EF484A4}"/>
              </a:ext>
            </a:extLst>
          </p:cNvPr>
          <p:cNvSpPr>
            <a:spLocks noGrp="1"/>
          </p:cNvSpPr>
          <p:nvPr>
            <p:ph type="body" sz="quarter" idx="15"/>
          </p:nvPr>
        </p:nvSpPr>
        <p:spPr/>
        <p:txBody>
          <a:bodyPr/>
          <a:lstStyle/>
          <a:p>
            <a:endParaRPr lang="nl-NL"/>
          </a:p>
        </p:txBody>
      </p:sp>
      <p:sp>
        <p:nvSpPr>
          <p:cNvPr id="3" name="Titel 2">
            <a:extLst>
              <a:ext uri="{FF2B5EF4-FFF2-40B4-BE49-F238E27FC236}">
                <a16:creationId xmlns:a16="http://schemas.microsoft.com/office/drawing/2014/main" id="{479ADD8B-A659-CB26-A0D6-31ACC2BBA458}"/>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607885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gras, boom, buiten, plant&#10;&#10;Automatisch gegenereerde beschrijving">
            <a:extLst>
              <a:ext uri="{FF2B5EF4-FFF2-40B4-BE49-F238E27FC236}">
                <a16:creationId xmlns:a16="http://schemas.microsoft.com/office/drawing/2014/main" id="{14FDE99E-E091-5642-9878-F0172E31024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5" name="Tijdelijke aanduiding voor tekst 14">
            <a:extLst>
              <a:ext uri="{FF2B5EF4-FFF2-40B4-BE49-F238E27FC236}">
                <a16:creationId xmlns:a16="http://schemas.microsoft.com/office/drawing/2014/main" id="{22603DCC-7578-6148-9E46-250F25B2B107}"/>
              </a:ext>
            </a:extLst>
          </p:cNvPr>
          <p:cNvSpPr>
            <a:spLocks noGrp="1"/>
          </p:cNvSpPr>
          <p:nvPr>
            <p:ph type="body" sz="quarter" idx="11"/>
          </p:nvPr>
        </p:nvSpPr>
        <p:spPr/>
        <p:txBody>
          <a:bodyPr/>
          <a:lstStyle/>
          <a:p>
            <a:endParaRPr lang="nl-NL"/>
          </a:p>
        </p:txBody>
      </p:sp>
      <p:sp>
        <p:nvSpPr>
          <p:cNvPr id="16" name="Tijdelijke aanduiding voor tekst 15">
            <a:extLst>
              <a:ext uri="{FF2B5EF4-FFF2-40B4-BE49-F238E27FC236}">
                <a16:creationId xmlns:a16="http://schemas.microsoft.com/office/drawing/2014/main" id="{93085660-1380-134C-9076-C41B448D057A}"/>
              </a:ext>
            </a:extLst>
          </p:cNvPr>
          <p:cNvSpPr>
            <a:spLocks noGrp="1"/>
          </p:cNvSpPr>
          <p:nvPr>
            <p:ph type="body" sz="quarter" idx="13"/>
          </p:nvPr>
        </p:nvSpPr>
        <p:spPr/>
        <p:txBody>
          <a:bodyPr>
            <a:normAutofit fontScale="55000" lnSpcReduction="20000"/>
          </a:bodyPr>
          <a:lstStyle/>
          <a:p>
            <a:endParaRPr lang="nl-NL"/>
          </a:p>
        </p:txBody>
      </p:sp>
      <p:sp>
        <p:nvSpPr>
          <p:cNvPr id="13" name="Titel 12">
            <a:extLst>
              <a:ext uri="{FF2B5EF4-FFF2-40B4-BE49-F238E27FC236}">
                <a16:creationId xmlns:a16="http://schemas.microsoft.com/office/drawing/2014/main" id="{0A02A455-3769-B040-A428-160786C9D053}"/>
              </a:ext>
            </a:extLst>
          </p:cNvPr>
          <p:cNvSpPr>
            <a:spLocks noGrp="1"/>
          </p:cNvSpPr>
          <p:nvPr>
            <p:ph type="title"/>
          </p:nvPr>
        </p:nvSpPr>
        <p:spPr>
          <a:xfrm>
            <a:off x="658813" y="1177422"/>
            <a:ext cx="5760000" cy="1123384"/>
          </a:xfrm>
          <a:effectLst>
            <a:outerShdw blurRad="50800" dist="38100" dir="2700000" algn="tl" rotWithShape="0">
              <a:prstClr val="black">
                <a:alpha val="40000"/>
              </a:prstClr>
            </a:outerShdw>
          </a:effectLst>
        </p:spPr>
        <p:txBody>
          <a:bodyPr/>
          <a:lstStyle/>
          <a:p>
            <a:r>
              <a:rPr lang="nl-NL"/>
              <a:t>Thomaskerk</a:t>
            </a:r>
            <a:br>
              <a:rPr lang="nl-NL"/>
            </a:br>
            <a:r>
              <a:rPr lang="nl-NL"/>
              <a:t>Zeist</a:t>
            </a:r>
          </a:p>
        </p:txBody>
      </p:sp>
    </p:spTree>
    <p:extLst>
      <p:ext uri="{BB962C8B-B14F-4D97-AF65-F5344CB8AC3E}">
        <p14:creationId xmlns:p14="http://schemas.microsoft.com/office/powerpoint/2010/main" val="4223152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30C4B0F9-1F00-3DC2-1F55-D0E1CA051C7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34" t="10118" r="10752"/>
          <a:stretch/>
        </p:blipFill>
        <p:spPr>
          <a:xfrm>
            <a:off x="0" y="0"/>
            <a:ext cx="12192000" cy="6858000"/>
          </a:xfrm>
        </p:spPr>
      </p:pic>
      <p:sp>
        <p:nvSpPr>
          <p:cNvPr id="12" name="Tijdelijke aanduiding voor tekst 11">
            <a:extLst>
              <a:ext uri="{FF2B5EF4-FFF2-40B4-BE49-F238E27FC236}">
                <a16:creationId xmlns:a16="http://schemas.microsoft.com/office/drawing/2014/main" id="{E627F76B-8682-768E-879E-D9584D0E07FC}"/>
              </a:ext>
            </a:extLst>
          </p:cNvPr>
          <p:cNvSpPr>
            <a:spLocks noGrp="1"/>
          </p:cNvSpPr>
          <p:nvPr>
            <p:ph type="body" sz="quarter" idx="11"/>
          </p:nvPr>
        </p:nvSpPr>
        <p:spPr/>
        <p:txBody>
          <a:bodyPr/>
          <a:lstStyle/>
          <a:p>
            <a:endParaRPr lang="nl-NL"/>
          </a:p>
        </p:txBody>
      </p:sp>
      <p:sp>
        <p:nvSpPr>
          <p:cNvPr id="13" name="Tijdelijke aanduiding voor tekst 12">
            <a:extLst>
              <a:ext uri="{FF2B5EF4-FFF2-40B4-BE49-F238E27FC236}">
                <a16:creationId xmlns:a16="http://schemas.microsoft.com/office/drawing/2014/main" id="{A51F691A-75BB-EFE6-4415-3C3EF3EC0F3C}"/>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718B1D32-884F-B646-8A6C-B150A1F9D419}"/>
              </a:ext>
            </a:extLst>
          </p:cNvPr>
          <p:cNvSpPr>
            <a:spLocks noGrp="1"/>
          </p:cNvSpPr>
          <p:nvPr>
            <p:ph type="title"/>
          </p:nvPr>
        </p:nvSpPr>
        <p:spPr>
          <a:xfrm>
            <a:off x="905139" y="4043285"/>
            <a:ext cx="5760000" cy="1123384"/>
          </a:xfrm>
        </p:spPr>
        <p:txBody>
          <a:bodyPr/>
          <a:lstStyle/>
          <a:p>
            <a:r>
              <a:rPr lang="nl-NL" dirty="0"/>
              <a:t>Sint Oda klooster</a:t>
            </a:r>
            <a:br>
              <a:rPr lang="nl-NL" dirty="0"/>
            </a:br>
            <a:r>
              <a:rPr lang="nl-NL" dirty="0"/>
              <a:t>Venray</a:t>
            </a:r>
          </a:p>
        </p:txBody>
      </p:sp>
      <p:sp>
        <p:nvSpPr>
          <p:cNvPr id="14" name="Tijdelijke aanduiding voor tekst 13">
            <a:extLst>
              <a:ext uri="{FF2B5EF4-FFF2-40B4-BE49-F238E27FC236}">
                <a16:creationId xmlns:a16="http://schemas.microsoft.com/office/drawing/2014/main" id="{A2659A43-6723-F913-F222-D7C56CC3DA8F}"/>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2261749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08D4E43B-4C49-BF29-67B7-0AA666070E4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8" name="Tijdelijke aanduiding voor tekst 7">
            <a:extLst>
              <a:ext uri="{FF2B5EF4-FFF2-40B4-BE49-F238E27FC236}">
                <a16:creationId xmlns:a16="http://schemas.microsoft.com/office/drawing/2014/main" id="{4787A146-159C-413A-0960-DBFE94DB0529}"/>
              </a:ext>
            </a:extLst>
          </p:cNvPr>
          <p:cNvSpPr>
            <a:spLocks noGrp="1"/>
          </p:cNvSpPr>
          <p:nvPr>
            <p:ph type="body" sz="quarter" idx="11"/>
          </p:nvPr>
        </p:nvSpPr>
        <p:spPr/>
        <p:txBody>
          <a:bodyPr/>
          <a:lstStyle/>
          <a:p>
            <a:endParaRPr lang="nl-NL"/>
          </a:p>
        </p:txBody>
      </p:sp>
      <p:sp>
        <p:nvSpPr>
          <p:cNvPr id="10" name="Tijdelijke aanduiding voor tekst 9">
            <a:extLst>
              <a:ext uri="{FF2B5EF4-FFF2-40B4-BE49-F238E27FC236}">
                <a16:creationId xmlns:a16="http://schemas.microsoft.com/office/drawing/2014/main" id="{B7846A2E-ED61-9247-3B54-607055690CB8}"/>
              </a:ext>
            </a:extLst>
          </p:cNvPr>
          <p:cNvSpPr>
            <a:spLocks noGrp="1"/>
          </p:cNvSpPr>
          <p:nvPr>
            <p:ph type="body" sz="quarter" idx="13"/>
          </p:nvPr>
        </p:nvSpPr>
        <p:spPr/>
        <p:txBody>
          <a:bodyPr>
            <a:normAutofit fontScale="55000" lnSpcReduction="20000"/>
          </a:bodyPr>
          <a:lstStyle/>
          <a:p>
            <a:endParaRPr lang="nl-NL"/>
          </a:p>
        </p:txBody>
      </p:sp>
      <p:sp>
        <p:nvSpPr>
          <p:cNvPr id="13" name="Titel 12">
            <a:extLst>
              <a:ext uri="{FF2B5EF4-FFF2-40B4-BE49-F238E27FC236}">
                <a16:creationId xmlns:a16="http://schemas.microsoft.com/office/drawing/2014/main" id="{0A02A455-3769-B040-A428-160786C9D053}"/>
              </a:ext>
            </a:extLst>
          </p:cNvPr>
          <p:cNvSpPr>
            <a:spLocks noGrp="1"/>
          </p:cNvSpPr>
          <p:nvPr>
            <p:ph type="title"/>
          </p:nvPr>
        </p:nvSpPr>
        <p:spPr>
          <a:xfrm>
            <a:off x="637793" y="2116407"/>
            <a:ext cx="5760000" cy="569387"/>
          </a:xfrm>
          <a:effectLst>
            <a:outerShdw blurRad="50800" dist="38100" dir="2700000" algn="tl" rotWithShape="0">
              <a:prstClr val="black">
                <a:alpha val="40000"/>
              </a:prstClr>
            </a:outerShdw>
          </a:effectLst>
        </p:spPr>
        <p:txBody>
          <a:bodyPr/>
          <a:lstStyle/>
          <a:p>
            <a:r>
              <a:rPr lang="nl-NL" dirty="0" err="1"/>
              <a:t>Birckhoeve</a:t>
            </a:r>
            <a:r>
              <a:rPr lang="nl-NL" dirty="0"/>
              <a:t>,</a:t>
            </a:r>
            <a:br>
              <a:rPr lang="nl-NL" dirty="0"/>
            </a:br>
            <a:r>
              <a:rPr lang="nl-NL" dirty="0"/>
              <a:t>Rijswijk</a:t>
            </a:r>
            <a:br>
              <a:rPr lang="nl-NL" dirty="0"/>
            </a:br>
            <a:endParaRPr lang="nl-NL" dirty="0"/>
          </a:p>
        </p:txBody>
      </p:sp>
    </p:spTree>
    <p:extLst>
      <p:ext uri="{BB962C8B-B14F-4D97-AF65-F5344CB8AC3E}">
        <p14:creationId xmlns:p14="http://schemas.microsoft.com/office/powerpoint/2010/main" val="1830365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a:extLst>
              <a:ext uri="{FF2B5EF4-FFF2-40B4-BE49-F238E27FC236}">
                <a16:creationId xmlns:a16="http://schemas.microsoft.com/office/drawing/2014/main" id="{65E47754-853A-8984-7C31-49A34C75A8C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5" name="Tijdelijke aanduiding voor tekst 4">
            <a:extLst>
              <a:ext uri="{FF2B5EF4-FFF2-40B4-BE49-F238E27FC236}">
                <a16:creationId xmlns:a16="http://schemas.microsoft.com/office/drawing/2014/main" id="{6674F1BE-529F-8228-1BE6-9F607463574B}"/>
              </a:ext>
            </a:extLst>
          </p:cNvPr>
          <p:cNvSpPr>
            <a:spLocks noGrp="1"/>
          </p:cNvSpPr>
          <p:nvPr>
            <p:ph type="body" sz="quarter" idx="11"/>
          </p:nvPr>
        </p:nvSpPr>
        <p:spPr/>
        <p:txBody>
          <a:bodyPr/>
          <a:lstStyle/>
          <a:p>
            <a:endParaRPr lang="nl-NL"/>
          </a:p>
        </p:txBody>
      </p:sp>
      <p:sp>
        <p:nvSpPr>
          <p:cNvPr id="6" name="Tijdelijke aanduiding voor tekst 5">
            <a:extLst>
              <a:ext uri="{FF2B5EF4-FFF2-40B4-BE49-F238E27FC236}">
                <a16:creationId xmlns:a16="http://schemas.microsoft.com/office/drawing/2014/main" id="{937C7F43-F605-20E2-944B-6CF7CCC66505}"/>
              </a:ext>
            </a:extLst>
          </p:cNvPr>
          <p:cNvSpPr>
            <a:spLocks noGrp="1"/>
          </p:cNvSpPr>
          <p:nvPr>
            <p:ph type="body" sz="quarter" idx="13"/>
          </p:nvPr>
        </p:nvSpPr>
        <p:spPr/>
        <p:txBody>
          <a:bodyPr>
            <a:normAutofit fontScale="55000" lnSpcReduction="20000"/>
          </a:bodyPr>
          <a:lstStyle/>
          <a:p>
            <a:endParaRPr lang="nl-NL"/>
          </a:p>
        </p:txBody>
      </p:sp>
      <p:sp>
        <p:nvSpPr>
          <p:cNvPr id="12" name="Titel 11">
            <a:extLst>
              <a:ext uri="{FF2B5EF4-FFF2-40B4-BE49-F238E27FC236}">
                <a16:creationId xmlns:a16="http://schemas.microsoft.com/office/drawing/2014/main" id="{E1CA7C88-1ED8-AC87-6118-579236C1B9C2}"/>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3829737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ijdelijke aanduiding voor afbeelding 16">
            <a:extLst>
              <a:ext uri="{FF2B5EF4-FFF2-40B4-BE49-F238E27FC236}">
                <a16:creationId xmlns:a16="http://schemas.microsoft.com/office/drawing/2014/main" id="{96C45844-CC43-9B08-3C9A-6D50192301F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p:pic>
      <p:sp>
        <p:nvSpPr>
          <p:cNvPr id="19" name="Tijdelijke aanduiding voor tekst 18">
            <a:extLst>
              <a:ext uri="{FF2B5EF4-FFF2-40B4-BE49-F238E27FC236}">
                <a16:creationId xmlns:a16="http://schemas.microsoft.com/office/drawing/2014/main" id="{C94D5A53-2B49-99F1-10D2-5971D62131BF}"/>
              </a:ext>
            </a:extLst>
          </p:cNvPr>
          <p:cNvSpPr>
            <a:spLocks noGrp="1"/>
          </p:cNvSpPr>
          <p:nvPr>
            <p:ph type="body" sz="quarter" idx="11"/>
          </p:nvPr>
        </p:nvSpPr>
        <p:spPr/>
        <p:txBody>
          <a:bodyPr/>
          <a:lstStyle/>
          <a:p>
            <a:endParaRPr lang="nl-NL"/>
          </a:p>
        </p:txBody>
      </p:sp>
      <p:sp>
        <p:nvSpPr>
          <p:cNvPr id="20" name="Tijdelijke aanduiding voor tekst 19">
            <a:extLst>
              <a:ext uri="{FF2B5EF4-FFF2-40B4-BE49-F238E27FC236}">
                <a16:creationId xmlns:a16="http://schemas.microsoft.com/office/drawing/2014/main" id="{F6A337D5-9AB3-1A5D-2C6E-B1E370004A14}"/>
              </a:ext>
            </a:extLst>
          </p:cNvPr>
          <p:cNvSpPr>
            <a:spLocks noGrp="1"/>
          </p:cNvSpPr>
          <p:nvPr>
            <p:ph type="body" sz="quarter" idx="13"/>
          </p:nvPr>
        </p:nvSpPr>
        <p:spPr/>
        <p:txBody>
          <a:bodyPr>
            <a:normAutofit fontScale="55000" lnSpcReduction="20000"/>
          </a:bodyPr>
          <a:lstStyle/>
          <a:p>
            <a:endParaRPr lang="nl-NL"/>
          </a:p>
        </p:txBody>
      </p:sp>
      <p:sp>
        <p:nvSpPr>
          <p:cNvPr id="18" name="Titel 17">
            <a:extLst>
              <a:ext uri="{FF2B5EF4-FFF2-40B4-BE49-F238E27FC236}">
                <a16:creationId xmlns:a16="http://schemas.microsoft.com/office/drawing/2014/main" id="{CAD73F67-CB43-68D1-CC80-09161B3FFE6A}"/>
              </a:ext>
            </a:extLst>
          </p:cNvPr>
          <p:cNvSpPr>
            <a:spLocks noGrp="1"/>
          </p:cNvSpPr>
          <p:nvPr>
            <p:ph type="title"/>
          </p:nvPr>
        </p:nvSpPr>
        <p:spPr/>
        <p:txBody>
          <a:bodyPr/>
          <a:lstStyle/>
          <a:p>
            <a:endParaRPr lang="nl-NL"/>
          </a:p>
        </p:txBody>
      </p:sp>
      <p:sp>
        <p:nvSpPr>
          <p:cNvPr id="21" name="Tijdelijke aanduiding voor tekst 20">
            <a:extLst>
              <a:ext uri="{FF2B5EF4-FFF2-40B4-BE49-F238E27FC236}">
                <a16:creationId xmlns:a16="http://schemas.microsoft.com/office/drawing/2014/main" id="{AF201071-0369-241F-FD64-80243C586DA1}"/>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3353025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lucht, gebouw, buiten, houten&#10;&#10;Automatisch gegenereerde beschrijving">
            <a:extLst>
              <a:ext uri="{FF2B5EF4-FFF2-40B4-BE49-F238E27FC236}">
                <a16:creationId xmlns:a16="http://schemas.microsoft.com/office/drawing/2014/main" id="{5FAF35F9-6175-E407-45D4-6FA1CC9AEF9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0915" b="4085"/>
          <a:stretch/>
        </p:blipFill>
        <p:spPr>
          <a:xfrm>
            <a:off x="0" y="0"/>
            <a:ext cx="12192000" cy="6858000"/>
          </a:xfrm>
        </p:spPr>
      </p:pic>
      <p:sp>
        <p:nvSpPr>
          <p:cNvPr id="6" name="Tijdelijke aanduiding voor tekst 5">
            <a:extLst>
              <a:ext uri="{FF2B5EF4-FFF2-40B4-BE49-F238E27FC236}">
                <a16:creationId xmlns:a16="http://schemas.microsoft.com/office/drawing/2014/main" id="{C70CF47E-7205-22EB-EE54-E9ABB098C5A3}"/>
              </a:ext>
            </a:extLst>
          </p:cNvPr>
          <p:cNvSpPr>
            <a:spLocks noGrp="1"/>
          </p:cNvSpPr>
          <p:nvPr>
            <p:ph type="body" sz="quarter" idx="11"/>
          </p:nvPr>
        </p:nvSpPr>
        <p:spPr/>
        <p:txBody>
          <a:bodyPr/>
          <a:lstStyle/>
          <a:p>
            <a:endParaRPr lang="nl-NL"/>
          </a:p>
        </p:txBody>
      </p:sp>
      <p:sp>
        <p:nvSpPr>
          <p:cNvPr id="7" name="Tijdelijke aanduiding voor tekst 6">
            <a:extLst>
              <a:ext uri="{FF2B5EF4-FFF2-40B4-BE49-F238E27FC236}">
                <a16:creationId xmlns:a16="http://schemas.microsoft.com/office/drawing/2014/main" id="{D34ADF98-26B5-C6BE-B741-EF4E48364311}"/>
              </a:ext>
            </a:extLst>
          </p:cNvPr>
          <p:cNvSpPr>
            <a:spLocks noGrp="1"/>
          </p:cNvSpPr>
          <p:nvPr>
            <p:ph type="body" sz="quarter" idx="13"/>
          </p:nvPr>
        </p:nvSpPr>
        <p:spPr/>
        <p:txBody>
          <a:bodyPr>
            <a:normAutofit fontScale="55000" lnSpcReduction="20000"/>
          </a:bodyPr>
          <a:lstStyle/>
          <a:p>
            <a:endParaRPr lang="nl-NL"/>
          </a:p>
        </p:txBody>
      </p:sp>
      <p:sp>
        <p:nvSpPr>
          <p:cNvPr id="8" name="Tijdelijke aanduiding voor tekst 7">
            <a:extLst>
              <a:ext uri="{FF2B5EF4-FFF2-40B4-BE49-F238E27FC236}">
                <a16:creationId xmlns:a16="http://schemas.microsoft.com/office/drawing/2014/main" id="{E0C97CA4-0762-2C29-F60B-90FEC82ABED2}"/>
              </a:ext>
            </a:extLst>
          </p:cNvPr>
          <p:cNvSpPr>
            <a:spLocks noGrp="1"/>
          </p:cNvSpPr>
          <p:nvPr>
            <p:ph type="body" sz="quarter" idx="15"/>
          </p:nvPr>
        </p:nvSpPr>
        <p:spPr/>
        <p:txBody>
          <a:bodyPr/>
          <a:lstStyle/>
          <a:p>
            <a:endParaRPr lang="nl-NL"/>
          </a:p>
        </p:txBody>
      </p:sp>
      <p:sp>
        <p:nvSpPr>
          <p:cNvPr id="18" name="Titel 17">
            <a:extLst>
              <a:ext uri="{FF2B5EF4-FFF2-40B4-BE49-F238E27FC236}">
                <a16:creationId xmlns:a16="http://schemas.microsoft.com/office/drawing/2014/main" id="{CAD73F67-CB43-68D1-CC80-09161B3FFE6A}"/>
              </a:ext>
            </a:extLst>
          </p:cNvPr>
          <p:cNvSpPr>
            <a:spLocks noGrp="1"/>
          </p:cNvSpPr>
          <p:nvPr>
            <p:ph type="title"/>
          </p:nvPr>
        </p:nvSpPr>
        <p:spPr>
          <a:xfrm>
            <a:off x="658813" y="1177422"/>
            <a:ext cx="5760000" cy="1123384"/>
          </a:xfrm>
        </p:spPr>
        <p:txBody>
          <a:bodyPr/>
          <a:lstStyle/>
          <a:p>
            <a:r>
              <a:rPr lang="nl-NL" dirty="0"/>
              <a:t>Almere</a:t>
            </a:r>
            <a:br>
              <a:rPr lang="nl-NL" dirty="0"/>
            </a:br>
            <a:r>
              <a:rPr lang="nl-NL" dirty="0"/>
              <a:t>Klushuurkoop (INC)</a:t>
            </a:r>
          </a:p>
        </p:txBody>
      </p:sp>
    </p:spTree>
    <p:extLst>
      <p:ext uri="{BB962C8B-B14F-4D97-AF65-F5344CB8AC3E}">
        <p14:creationId xmlns:p14="http://schemas.microsoft.com/office/powerpoint/2010/main" val="4184917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vloer, binnen, badkamer&#10;&#10;Automatisch gegenereerde beschrijving">
            <a:extLst>
              <a:ext uri="{FF2B5EF4-FFF2-40B4-BE49-F238E27FC236}">
                <a16:creationId xmlns:a16="http://schemas.microsoft.com/office/drawing/2014/main" id="{6CB32902-3B54-8D7A-9F8A-5DF9CE03E2D2}"/>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b="-5152"/>
          <a:stretch/>
        </p:blipFill>
        <p:spPr>
          <a:xfrm>
            <a:off x="0" y="0"/>
            <a:ext cx="12192000" cy="6858000"/>
          </a:xfrm>
        </p:spPr>
      </p:pic>
      <p:sp>
        <p:nvSpPr>
          <p:cNvPr id="8" name="Tijdelijke aanduiding voor tekst 7">
            <a:extLst>
              <a:ext uri="{FF2B5EF4-FFF2-40B4-BE49-F238E27FC236}">
                <a16:creationId xmlns:a16="http://schemas.microsoft.com/office/drawing/2014/main" id="{30804FE0-BDCA-09C5-9893-52AE84455588}"/>
              </a:ext>
            </a:extLst>
          </p:cNvPr>
          <p:cNvSpPr>
            <a:spLocks noGrp="1"/>
          </p:cNvSpPr>
          <p:nvPr>
            <p:ph type="body" sz="quarter" idx="11"/>
          </p:nvPr>
        </p:nvSpPr>
        <p:spPr/>
        <p:txBody>
          <a:bodyPr/>
          <a:lstStyle/>
          <a:p>
            <a:endParaRPr lang="nl-NL"/>
          </a:p>
        </p:txBody>
      </p:sp>
      <p:sp>
        <p:nvSpPr>
          <p:cNvPr id="9" name="Tijdelijke aanduiding voor tekst 8">
            <a:extLst>
              <a:ext uri="{FF2B5EF4-FFF2-40B4-BE49-F238E27FC236}">
                <a16:creationId xmlns:a16="http://schemas.microsoft.com/office/drawing/2014/main" id="{5131EB96-538A-7E6B-2986-975F00B917A1}"/>
              </a:ext>
            </a:extLst>
          </p:cNvPr>
          <p:cNvSpPr>
            <a:spLocks noGrp="1"/>
          </p:cNvSpPr>
          <p:nvPr>
            <p:ph type="body" sz="quarter" idx="13"/>
          </p:nvPr>
        </p:nvSpPr>
        <p:spPr/>
        <p:txBody>
          <a:bodyPr>
            <a:normAutofit fontScale="55000" lnSpcReduction="20000"/>
          </a:bodyPr>
          <a:lstStyle/>
          <a:p>
            <a:endParaRPr lang="nl-NL"/>
          </a:p>
        </p:txBody>
      </p:sp>
      <p:sp>
        <p:nvSpPr>
          <p:cNvPr id="4" name="Titel 3">
            <a:extLst>
              <a:ext uri="{FF2B5EF4-FFF2-40B4-BE49-F238E27FC236}">
                <a16:creationId xmlns:a16="http://schemas.microsoft.com/office/drawing/2014/main" id="{7BA95A40-FC55-264F-847A-9AD61CAACB9E}"/>
              </a:ext>
            </a:extLst>
          </p:cNvPr>
          <p:cNvSpPr>
            <a:spLocks noGrp="1"/>
          </p:cNvSpPr>
          <p:nvPr>
            <p:ph type="title"/>
          </p:nvPr>
        </p:nvSpPr>
        <p:spPr>
          <a:effectLst>
            <a:outerShdw blurRad="50800" dist="38100" dir="5400000" algn="t" rotWithShape="0">
              <a:prstClr val="black">
                <a:alpha val="40000"/>
              </a:prstClr>
            </a:outerShdw>
          </a:effectLst>
        </p:spPr>
        <p:txBody>
          <a:bodyPr wrap="square" anchor="t">
            <a:noAutofit/>
          </a:bodyPr>
          <a:lstStyle/>
          <a:p>
            <a:r>
              <a:rPr lang="nl-NL"/>
              <a:t>Trotse </a:t>
            </a:r>
            <a:br>
              <a:rPr lang="nl-NL"/>
            </a:br>
            <a:r>
              <a:rPr lang="nl-NL"/>
              <a:t>bewoners</a:t>
            </a:r>
          </a:p>
        </p:txBody>
      </p:sp>
      <p:sp>
        <p:nvSpPr>
          <p:cNvPr id="15" name="Rechthoek 14">
            <a:extLst>
              <a:ext uri="{FF2B5EF4-FFF2-40B4-BE49-F238E27FC236}">
                <a16:creationId xmlns:a16="http://schemas.microsoft.com/office/drawing/2014/main" id="{86C81578-B77A-9A4D-94D5-D1AF0098B1BC}"/>
              </a:ext>
            </a:extLst>
          </p:cNvPr>
          <p:cNvSpPr/>
          <p:nvPr/>
        </p:nvSpPr>
        <p:spPr>
          <a:xfrm>
            <a:off x="7817062" y="5034102"/>
            <a:ext cx="2888610" cy="670953"/>
          </a:xfrm>
          <a:prstGeom prst="rect">
            <a:avLst/>
          </a:prstGeom>
        </p:spPr>
        <p:txBody>
          <a:bodyPr wrap="square">
            <a:spAutoFit/>
          </a:bodyPr>
          <a:lstStyle/>
          <a:p>
            <a:pPr>
              <a:lnSpc>
                <a:spcPct val="105000"/>
              </a:lnSpc>
            </a:pPr>
            <a:r>
              <a:rPr lang="nl-NL" sz="2000" u="sng" dirty="0">
                <a:solidFill>
                  <a:schemeClr val="bg1"/>
                </a:solidFill>
                <a:latin typeface="+mj-lt"/>
              </a:rPr>
              <a:t>Joep &amp; Iris</a:t>
            </a:r>
          </a:p>
          <a:p>
            <a:pPr>
              <a:lnSpc>
                <a:spcPct val="105000"/>
              </a:lnSpc>
            </a:pPr>
            <a:r>
              <a:rPr lang="nl-NL" sz="1600" dirty="0">
                <a:solidFill>
                  <a:schemeClr val="bg1"/>
                </a:solidFill>
                <a:latin typeface="Pluto Sans Regular" panose="02000000000000000000" pitchFamily="2" charset="77"/>
              </a:rPr>
              <a:t>Zelfbouwers Leiden</a:t>
            </a:r>
          </a:p>
        </p:txBody>
      </p:sp>
    </p:spTree>
    <p:extLst>
      <p:ext uri="{BB962C8B-B14F-4D97-AF65-F5344CB8AC3E}">
        <p14:creationId xmlns:p14="http://schemas.microsoft.com/office/powerpoint/2010/main" val="1663327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5E6E7D44-8412-F0D8-9C75-558FE555FC8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2" y="-1422233"/>
            <a:ext cx="13735291" cy="7726101"/>
          </a:xfrm>
        </p:spPr>
      </p:pic>
      <p:sp>
        <p:nvSpPr>
          <p:cNvPr id="16" name="Tijdelijke aanduiding voor tekst 15">
            <a:extLst>
              <a:ext uri="{FF2B5EF4-FFF2-40B4-BE49-F238E27FC236}">
                <a16:creationId xmlns:a16="http://schemas.microsoft.com/office/drawing/2014/main" id="{B90F4E79-73E8-18F3-136D-0F3B6C00CFAC}"/>
              </a:ext>
            </a:extLst>
          </p:cNvPr>
          <p:cNvSpPr>
            <a:spLocks noGrp="1"/>
          </p:cNvSpPr>
          <p:nvPr>
            <p:ph type="body" sz="quarter" idx="11"/>
          </p:nvPr>
        </p:nvSpPr>
        <p:spPr/>
        <p:txBody>
          <a:bodyPr/>
          <a:lstStyle/>
          <a:p>
            <a:endParaRPr lang="nl-NL"/>
          </a:p>
        </p:txBody>
      </p:sp>
      <p:sp>
        <p:nvSpPr>
          <p:cNvPr id="17" name="Tijdelijke aanduiding voor tekst 16">
            <a:extLst>
              <a:ext uri="{FF2B5EF4-FFF2-40B4-BE49-F238E27FC236}">
                <a16:creationId xmlns:a16="http://schemas.microsoft.com/office/drawing/2014/main" id="{36BCC2E8-A7B0-8679-BB31-1BB8510137AE}"/>
              </a:ext>
            </a:extLst>
          </p:cNvPr>
          <p:cNvSpPr>
            <a:spLocks noGrp="1"/>
          </p:cNvSpPr>
          <p:nvPr>
            <p:ph type="body" sz="quarter" idx="13"/>
          </p:nvPr>
        </p:nvSpPr>
        <p:spPr/>
        <p:txBody>
          <a:bodyPr>
            <a:normAutofit fontScale="55000" lnSpcReduction="20000"/>
          </a:bodyPr>
          <a:lstStyle/>
          <a:p>
            <a:endParaRPr lang="nl-NL"/>
          </a:p>
        </p:txBody>
      </p:sp>
      <p:sp>
        <p:nvSpPr>
          <p:cNvPr id="7" name="Titel 12">
            <a:extLst>
              <a:ext uri="{FF2B5EF4-FFF2-40B4-BE49-F238E27FC236}">
                <a16:creationId xmlns:a16="http://schemas.microsoft.com/office/drawing/2014/main" id="{CA78BB8F-7B14-F6C0-DB9A-9D13384525F2}"/>
              </a:ext>
            </a:extLst>
          </p:cNvPr>
          <p:cNvSpPr txBox="1">
            <a:spLocks/>
          </p:cNvSpPr>
          <p:nvPr/>
        </p:nvSpPr>
        <p:spPr>
          <a:xfrm>
            <a:off x="592967" y="3205917"/>
            <a:ext cx="5760000" cy="1123384"/>
          </a:xfrm>
          <a:prstGeom prst="rect">
            <a:avLst/>
          </a:prstGeom>
          <a:effectLst>
            <a:outerShdw blurRad="50800" dist="38100" dir="2700000" algn="tl" rotWithShape="0">
              <a:prstClr val="black">
                <a:alpha val="40000"/>
              </a:prstClr>
            </a:outerShdw>
          </a:effectLst>
        </p:spPr>
        <p:txBody>
          <a:bodyPr vert="horz" wrap="square" lIns="0" tIns="0" rIns="0" bIns="0" rtlCol="0" anchor="t" anchorCtr="0">
            <a:spAutoFit/>
          </a:bodyPr>
          <a:lstStyle>
            <a:lvl1pPr algn="l" defTabSz="914400" rtl="0" eaLnBrk="1" latinLnBrk="0" hangingPunct="1">
              <a:lnSpc>
                <a:spcPct val="90000"/>
              </a:lnSpc>
              <a:spcBef>
                <a:spcPct val="0"/>
              </a:spcBef>
              <a:buNone/>
              <a:defRPr sz="4000" kern="1200" spc="-150" baseline="0">
                <a:solidFill>
                  <a:schemeClr val="bg1"/>
                </a:solidFill>
                <a:latin typeface="+mj-lt"/>
                <a:ea typeface="+mj-ea"/>
                <a:cs typeface="+mj-cs"/>
              </a:defRPr>
            </a:lvl1pPr>
          </a:lstStyle>
          <a:p>
            <a:r>
              <a:rPr lang="nl-NL" dirty="0"/>
              <a:t>Baden Powell Haarlem</a:t>
            </a:r>
          </a:p>
        </p:txBody>
      </p:sp>
    </p:spTree>
    <p:extLst>
      <p:ext uri="{BB962C8B-B14F-4D97-AF65-F5344CB8AC3E}">
        <p14:creationId xmlns:p14="http://schemas.microsoft.com/office/powerpoint/2010/main" val="1060821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ECF498-ACE1-FE41-F016-81C5A2C85654}"/>
              </a:ext>
            </a:extLst>
          </p:cNvPr>
          <p:cNvSpPr>
            <a:spLocks noGrp="1"/>
          </p:cNvSpPr>
          <p:nvPr>
            <p:ph type="title"/>
          </p:nvPr>
        </p:nvSpPr>
        <p:spPr>
          <a:xfrm>
            <a:off x="658812" y="1952625"/>
            <a:ext cx="10066338" cy="3600450"/>
          </a:xfrm>
        </p:spPr>
        <p:txBody>
          <a:bodyPr/>
          <a:lstStyle/>
          <a:p>
            <a:r>
              <a:rPr lang="nl-NL" dirty="0"/>
              <a:t>Buren:</a:t>
            </a:r>
            <a:br>
              <a:rPr lang="nl-NL" dirty="0"/>
            </a:br>
            <a:r>
              <a:rPr lang="nl-NL" dirty="0"/>
              <a:t>Drie locaties</a:t>
            </a:r>
            <a:br>
              <a:rPr lang="nl-NL" dirty="0"/>
            </a:br>
            <a:r>
              <a:rPr lang="nl-NL" dirty="0"/>
              <a:t>Bijzondere woonvorm</a:t>
            </a:r>
            <a:br>
              <a:rPr lang="nl-NL" dirty="0"/>
            </a:br>
            <a:r>
              <a:rPr lang="nl-NL" dirty="0"/>
              <a:t>D.m.v. participatie</a:t>
            </a:r>
            <a:br>
              <a:rPr lang="nl-NL" dirty="0"/>
            </a:br>
            <a:endParaRPr lang="nl-NL" dirty="0"/>
          </a:p>
        </p:txBody>
      </p:sp>
      <p:sp>
        <p:nvSpPr>
          <p:cNvPr id="3" name="Tijdelijke aanduiding voor tekst 2">
            <a:extLst>
              <a:ext uri="{FF2B5EF4-FFF2-40B4-BE49-F238E27FC236}">
                <a16:creationId xmlns:a16="http://schemas.microsoft.com/office/drawing/2014/main" id="{1173BDC5-72A3-BCEE-BF13-000FBA7839D4}"/>
              </a:ext>
            </a:extLst>
          </p:cNvPr>
          <p:cNvSpPr>
            <a:spLocks noGrp="1"/>
          </p:cNvSpPr>
          <p:nvPr>
            <p:ph type="body" sz="quarter" idx="15"/>
          </p:nvPr>
        </p:nvSpPr>
        <p:spPr/>
        <p:txBody>
          <a:bodyPr>
            <a:normAutofit fontScale="55000" lnSpcReduction="20000"/>
          </a:bodyPr>
          <a:lstStyle/>
          <a:p>
            <a:endParaRPr lang="nl-NL"/>
          </a:p>
        </p:txBody>
      </p:sp>
    </p:spTree>
    <p:extLst>
      <p:ext uri="{BB962C8B-B14F-4D97-AF65-F5344CB8AC3E}">
        <p14:creationId xmlns:p14="http://schemas.microsoft.com/office/powerpoint/2010/main" val="2037762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a:extLst>
              <a:ext uri="{FF2B5EF4-FFF2-40B4-BE49-F238E27FC236}">
                <a16:creationId xmlns:a16="http://schemas.microsoft.com/office/drawing/2014/main" id="{36E52F09-81AC-9290-B0BF-4863F7125F1F}"/>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rot="10800000">
            <a:off x="0" y="0"/>
            <a:ext cx="12192000" cy="6858000"/>
          </a:xfrm>
        </p:spPr>
      </p:pic>
      <p:sp>
        <p:nvSpPr>
          <p:cNvPr id="16" name="Titel 15">
            <a:extLst>
              <a:ext uri="{FF2B5EF4-FFF2-40B4-BE49-F238E27FC236}">
                <a16:creationId xmlns:a16="http://schemas.microsoft.com/office/drawing/2014/main" id="{9CC31350-75B7-67B7-7C79-D6B4A104DF5F}"/>
              </a:ext>
            </a:extLst>
          </p:cNvPr>
          <p:cNvSpPr>
            <a:spLocks noGrp="1"/>
          </p:cNvSpPr>
          <p:nvPr>
            <p:ph type="title"/>
          </p:nvPr>
        </p:nvSpPr>
        <p:spPr>
          <a:xfrm>
            <a:off x="461963" y="5067300"/>
            <a:ext cx="5437187" cy="1741246"/>
          </a:xfrm>
        </p:spPr>
        <p:txBody>
          <a:bodyPr/>
          <a:lstStyle/>
          <a:p>
            <a:r>
              <a:rPr lang="nl-NL" dirty="0"/>
              <a:t>De Meent</a:t>
            </a:r>
            <a:br>
              <a:rPr lang="nl-NL" dirty="0"/>
            </a:br>
            <a:r>
              <a:rPr lang="nl-NL" dirty="0"/>
              <a:t>Ommeren</a:t>
            </a:r>
          </a:p>
        </p:txBody>
      </p:sp>
      <p:sp>
        <p:nvSpPr>
          <p:cNvPr id="17" name="Tijdelijke aanduiding voor tekst 16">
            <a:extLst>
              <a:ext uri="{FF2B5EF4-FFF2-40B4-BE49-F238E27FC236}">
                <a16:creationId xmlns:a16="http://schemas.microsoft.com/office/drawing/2014/main" id="{971E375B-7B49-4099-F92A-7CE940D9057C}"/>
              </a:ext>
            </a:extLst>
          </p:cNvPr>
          <p:cNvSpPr>
            <a:spLocks noGrp="1"/>
          </p:cNvSpPr>
          <p:nvPr>
            <p:ph type="body" sz="quarter" idx="12"/>
          </p:nvPr>
        </p:nvSpPr>
        <p:spPr/>
        <p:txBody>
          <a:bodyPr/>
          <a:lstStyle/>
          <a:p>
            <a:endParaRPr lang="nl-NL"/>
          </a:p>
        </p:txBody>
      </p:sp>
      <p:sp>
        <p:nvSpPr>
          <p:cNvPr id="18" name="Tijdelijke aanduiding voor tekst 17">
            <a:extLst>
              <a:ext uri="{FF2B5EF4-FFF2-40B4-BE49-F238E27FC236}">
                <a16:creationId xmlns:a16="http://schemas.microsoft.com/office/drawing/2014/main" id="{7EBB0E94-3435-6C49-89AD-4966A2A148C2}"/>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3071391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591B3999-B0B6-ABFC-34A3-68C014A0CE1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4" name="Tijdelijke aanduiding voor tekst 3">
            <a:extLst>
              <a:ext uri="{FF2B5EF4-FFF2-40B4-BE49-F238E27FC236}">
                <a16:creationId xmlns:a16="http://schemas.microsoft.com/office/drawing/2014/main" id="{CDAB2C86-37F6-54A4-0EE4-1D7187769345}"/>
              </a:ext>
            </a:extLst>
          </p:cNvPr>
          <p:cNvSpPr>
            <a:spLocks noGrp="1"/>
          </p:cNvSpPr>
          <p:nvPr>
            <p:ph type="body" sz="quarter" idx="12"/>
          </p:nvPr>
        </p:nvSpPr>
        <p:spPr/>
        <p:txBody>
          <a:bodyPr/>
          <a:lstStyle/>
          <a:p>
            <a:endParaRPr lang="nl-NL"/>
          </a:p>
        </p:txBody>
      </p:sp>
      <p:sp>
        <p:nvSpPr>
          <p:cNvPr id="5" name="Tijdelijke aanduiding voor tekst 4">
            <a:extLst>
              <a:ext uri="{FF2B5EF4-FFF2-40B4-BE49-F238E27FC236}">
                <a16:creationId xmlns:a16="http://schemas.microsoft.com/office/drawing/2014/main" id="{402CB723-8B6C-A072-C3F7-5EAB95843A9F}"/>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1459057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70A63608-A5A3-6A4D-526C-E68181981BE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rot="5400000">
            <a:off x="2667000" y="-2667000"/>
            <a:ext cx="6858000" cy="12192000"/>
          </a:xfrm>
        </p:spPr>
      </p:pic>
      <p:sp>
        <p:nvSpPr>
          <p:cNvPr id="3" name="Tijdelijke aanduiding voor tekst 2">
            <a:extLst>
              <a:ext uri="{FF2B5EF4-FFF2-40B4-BE49-F238E27FC236}">
                <a16:creationId xmlns:a16="http://schemas.microsoft.com/office/drawing/2014/main" id="{4F6CA211-F3EE-4D0C-D2F9-9F0CA50F8679}"/>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25D806C1-A2AE-D9E4-D0B4-C0CD88D237A0}"/>
              </a:ext>
            </a:extLst>
          </p:cNvPr>
          <p:cNvSpPr>
            <a:spLocks noGrp="1"/>
          </p:cNvSpPr>
          <p:nvPr>
            <p:ph type="body" sz="quarter" idx="13"/>
          </p:nvPr>
        </p:nvSpPr>
        <p:spPr/>
        <p:txBody>
          <a:bodyPr>
            <a:normAutofit fontScale="55000" lnSpcReduction="20000"/>
          </a:bodyPr>
          <a:lstStyle/>
          <a:p>
            <a:endParaRPr lang="nl-NL"/>
          </a:p>
        </p:txBody>
      </p:sp>
      <p:sp>
        <p:nvSpPr>
          <p:cNvPr id="5" name="Tijdelijke aanduiding voor tekst 4">
            <a:extLst>
              <a:ext uri="{FF2B5EF4-FFF2-40B4-BE49-F238E27FC236}">
                <a16:creationId xmlns:a16="http://schemas.microsoft.com/office/drawing/2014/main" id="{83D2A242-9E5C-7305-730C-B04CCD5907A1}"/>
              </a:ext>
            </a:extLst>
          </p:cNvPr>
          <p:cNvSpPr>
            <a:spLocks noGrp="1"/>
          </p:cNvSpPr>
          <p:nvPr>
            <p:ph type="body" sz="quarter" idx="15"/>
          </p:nvPr>
        </p:nvSpPr>
        <p:spPr/>
        <p:txBody>
          <a:bodyPr/>
          <a:lstStyle/>
          <a:p>
            <a:endParaRPr lang="nl-NL"/>
          </a:p>
        </p:txBody>
      </p:sp>
      <p:sp>
        <p:nvSpPr>
          <p:cNvPr id="6" name="Titel 5">
            <a:extLst>
              <a:ext uri="{FF2B5EF4-FFF2-40B4-BE49-F238E27FC236}">
                <a16:creationId xmlns:a16="http://schemas.microsoft.com/office/drawing/2014/main" id="{65241ECB-C402-ADF2-524F-625E1F1A803F}"/>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406829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a:extLst>
              <a:ext uri="{FF2B5EF4-FFF2-40B4-BE49-F238E27FC236}">
                <a16:creationId xmlns:a16="http://schemas.microsoft.com/office/drawing/2014/main" id="{610F17F6-68FE-D644-E858-B307C2139ED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rot="10800000">
            <a:off x="0" y="0"/>
            <a:ext cx="12192000" cy="6858000"/>
          </a:xfrm>
        </p:spPr>
      </p:pic>
      <p:sp>
        <p:nvSpPr>
          <p:cNvPr id="13" name="Tijdelijke aanduiding voor tekst 12">
            <a:extLst>
              <a:ext uri="{FF2B5EF4-FFF2-40B4-BE49-F238E27FC236}">
                <a16:creationId xmlns:a16="http://schemas.microsoft.com/office/drawing/2014/main" id="{6B780CBA-FC37-E363-2E79-881488338B29}"/>
              </a:ext>
            </a:extLst>
          </p:cNvPr>
          <p:cNvSpPr>
            <a:spLocks noGrp="1"/>
          </p:cNvSpPr>
          <p:nvPr>
            <p:ph type="body" sz="quarter" idx="11"/>
          </p:nvPr>
        </p:nvSpPr>
        <p:spPr/>
        <p:txBody>
          <a:bodyPr/>
          <a:lstStyle/>
          <a:p>
            <a:endParaRPr lang="nl-NL"/>
          </a:p>
        </p:txBody>
      </p:sp>
      <p:sp>
        <p:nvSpPr>
          <p:cNvPr id="14" name="Tijdelijke aanduiding voor tekst 13">
            <a:extLst>
              <a:ext uri="{FF2B5EF4-FFF2-40B4-BE49-F238E27FC236}">
                <a16:creationId xmlns:a16="http://schemas.microsoft.com/office/drawing/2014/main" id="{BE6B9B71-8F10-018D-5F62-C12A36C5D59B}"/>
              </a:ext>
            </a:extLst>
          </p:cNvPr>
          <p:cNvSpPr>
            <a:spLocks noGrp="1"/>
          </p:cNvSpPr>
          <p:nvPr>
            <p:ph type="body" sz="quarter" idx="13"/>
          </p:nvPr>
        </p:nvSpPr>
        <p:spPr/>
        <p:txBody>
          <a:bodyPr>
            <a:normAutofit fontScale="55000" lnSpcReduction="20000"/>
          </a:bodyPr>
          <a:lstStyle/>
          <a:p>
            <a:endParaRPr lang="nl-NL"/>
          </a:p>
        </p:txBody>
      </p:sp>
      <p:sp>
        <p:nvSpPr>
          <p:cNvPr id="15" name="Tijdelijke aanduiding voor tekst 14">
            <a:extLst>
              <a:ext uri="{FF2B5EF4-FFF2-40B4-BE49-F238E27FC236}">
                <a16:creationId xmlns:a16="http://schemas.microsoft.com/office/drawing/2014/main" id="{6A6C1622-1DA6-D138-78DD-693DE2713089}"/>
              </a:ext>
            </a:extLst>
          </p:cNvPr>
          <p:cNvSpPr>
            <a:spLocks noGrp="1"/>
          </p:cNvSpPr>
          <p:nvPr>
            <p:ph type="body" sz="quarter" idx="15"/>
          </p:nvPr>
        </p:nvSpPr>
        <p:spPr/>
        <p:txBody>
          <a:bodyPr/>
          <a:lstStyle/>
          <a:p>
            <a:endParaRPr lang="nl-NL"/>
          </a:p>
        </p:txBody>
      </p:sp>
      <p:sp>
        <p:nvSpPr>
          <p:cNvPr id="12" name="Titel 11">
            <a:extLst>
              <a:ext uri="{FF2B5EF4-FFF2-40B4-BE49-F238E27FC236}">
                <a16:creationId xmlns:a16="http://schemas.microsoft.com/office/drawing/2014/main" id="{E89746D9-A3A7-73D1-0767-CA1D22730AC7}"/>
              </a:ext>
            </a:extLst>
          </p:cNvPr>
          <p:cNvSpPr>
            <a:spLocks noGrp="1"/>
          </p:cNvSpPr>
          <p:nvPr>
            <p:ph type="title"/>
          </p:nvPr>
        </p:nvSpPr>
        <p:spPr/>
        <p:txBody>
          <a:bodyPr/>
          <a:lstStyle/>
          <a:p>
            <a:endParaRPr lang="nl-NL"/>
          </a:p>
        </p:txBody>
      </p:sp>
      <p:sp>
        <p:nvSpPr>
          <p:cNvPr id="9" name="AutoShape 2">
            <a:extLst>
              <a:ext uri="{FF2B5EF4-FFF2-40B4-BE49-F238E27FC236}">
                <a16:creationId xmlns:a16="http://schemas.microsoft.com/office/drawing/2014/main" id="{8B338DAC-500B-5006-7744-1138B9C4D7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Tree>
    <p:extLst>
      <p:ext uri="{BB962C8B-B14F-4D97-AF65-F5344CB8AC3E}">
        <p14:creationId xmlns:p14="http://schemas.microsoft.com/office/powerpoint/2010/main" val="2936194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9FB979CF-0260-F85F-7C10-F5D6DBBFCC2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rot="10800000">
            <a:off x="0" y="0"/>
            <a:ext cx="12192000" cy="6858000"/>
          </a:xfrm>
        </p:spPr>
      </p:pic>
      <p:sp>
        <p:nvSpPr>
          <p:cNvPr id="3" name="Tijdelijke aanduiding voor tekst 2">
            <a:extLst>
              <a:ext uri="{FF2B5EF4-FFF2-40B4-BE49-F238E27FC236}">
                <a16:creationId xmlns:a16="http://schemas.microsoft.com/office/drawing/2014/main" id="{044D4F0C-BA28-5856-660F-64CB26A03E97}"/>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9D751E7D-D721-0AB8-082B-0AF9A1CD8EA0}"/>
              </a:ext>
            </a:extLst>
          </p:cNvPr>
          <p:cNvSpPr>
            <a:spLocks noGrp="1"/>
          </p:cNvSpPr>
          <p:nvPr>
            <p:ph type="body" sz="quarter" idx="13"/>
          </p:nvPr>
        </p:nvSpPr>
        <p:spPr/>
        <p:txBody>
          <a:bodyPr>
            <a:normAutofit fontScale="55000" lnSpcReduction="20000"/>
          </a:bodyPr>
          <a:lstStyle/>
          <a:p>
            <a:endParaRPr lang="nl-NL"/>
          </a:p>
        </p:txBody>
      </p:sp>
      <p:sp>
        <p:nvSpPr>
          <p:cNvPr id="5" name="Tijdelijke aanduiding voor tekst 4">
            <a:extLst>
              <a:ext uri="{FF2B5EF4-FFF2-40B4-BE49-F238E27FC236}">
                <a16:creationId xmlns:a16="http://schemas.microsoft.com/office/drawing/2014/main" id="{B72232EA-84FB-13A8-761A-12F513D11FFF}"/>
              </a:ext>
            </a:extLst>
          </p:cNvPr>
          <p:cNvSpPr>
            <a:spLocks noGrp="1"/>
          </p:cNvSpPr>
          <p:nvPr>
            <p:ph type="body" sz="quarter" idx="15"/>
          </p:nvPr>
        </p:nvSpPr>
        <p:spPr/>
        <p:txBody>
          <a:bodyPr/>
          <a:lstStyle/>
          <a:p>
            <a:endParaRPr lang="nl-NL"/>
          </a:p>
        </p:txBody>
      </p:sp>
      <p:sp>
        <p:nvSpPr>
          <p:cNvPr id="6" name="Titel 5">
            <a:extLst>
              <a:ext uri="{FF2B5EF4-FFF2-40B4-BE49-F238E27FC236}">
                <a16:creationId xmlns:a16="http://schemas.microsoft.com/office/drawing/2014/main" id="{AEBBD5A8-BF59-D798-F8AE-1093352B235E}"/>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2182757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C1DBC37-F585-812C-160D-4F757C88F88B}"/>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F5062706-0267-B464-613E-396AAC374A92}"/>
              </a:ext>
            </a:extLst>
          </p:cNvPr>
          <p:cNvSpPr>
            <a:spLocks noGrp="1"/>
          </p:cNvSpPr>
          <p:nvPr>
            <p:ph type="body" sz="quarter" idx="13"/>
          </p:nvPr>
        </p:nvSpPr>
        <p:spPr/>
        <p:txBody>
          <a:bodyPr>
            <a:normAutofit fontScale="55000" lnSpcReduction="20000"/>
          </a:bodyPr>
          <a:lstStyle/>
          <a:p>
            <a:endParaRPr lang="nl-NL"/>
          </a:p>
        </p:txBody>
      </p:sp>
      <p:sp>
        <p:nvSpPr>
          <p:cNvPr id="5" name="Tijdelijke aanduiding voor tekst 4">
            <a:extLst>
              <a:ext uri="{FF2B5EF4-FFF2-40B4-BE49-F238E27FC236}">
                <a16:creationId xmlns:a16="http://schemas.microsoft.com/office/drawing/2014/main" id="{44C0B31E-DA65-4F42-FD0D-C704D324CF40}"/>
              </a:ext>
            </a:extLst>
          </p:cNvPr>
          <p:cNvSpPr>
            <a:spLocks noGrp="1"/>
          </p:cNvSpPr>
          <p:nvPr>
            <p:ph type="body" sz="quarter" idx="15"/>
          </p:nvPr>
        </p:nvSpPr>
        <p:spPr/>
        <p:txBody>
          <a:bodyPr/>
          <a:lstStyle/>
          <a:p>
            <a:endParaRPr lang="nl-NL" dirty="0"/>
          </a:p>
        </p:txBody>
      </p:sp>
      <p:sp>
        <p:nvSpPr>
          <p:cNvPr id="6" name="Titel 5">
            <a:extLst>
              <a:ext uri="{FF2B5EF4-FFF2-40B4-BE49-F238E27FC236}">
                <a16:creationId xmlns:a16="http://schemas.microsoft.com/office/drawing/2014/main" id="{E179FCF0-29C5-4193-41FD-3F44F752EF04}"/>
              </a:ext>
            </a:extLst>
          </p:cNvPr>
          <p:cNvSpPr>
            <a:spLocks noGrp="1"/>
          </p:cNvSpPr>
          <p:nvPr>
            <p:ph type="title"/>
          </p:nvPr>
        </p:nvSpPr>
        <p:spPr/>
        <p:txBody>
          <a:bodyPr/>
          <a:lstStyle/>
          <a:p>
            <a:endParaRPr lang="nl-NL" dirty="0"/>
          </a:p>
        </p:txBody>
      </p:sp>
      <p:pic>
        <p:nvPicPr>
          <p:cNvPr id="16" name="Tijdelijke aanduiding voor afbeelding 15">
            <a:extLst>
              <a:ext uri="{FF2B5EF4-FFF2-40B4-BE49-F238E27FC236}">
                <a16:creationId xmlns:a16="http://schemas.microsoft.com/office/drawing/2014/main" id="{74DD26BD-17B5-FBD8-DA62-E434595405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rot="10800000">
            <a:off x="0" y="0"/>
            <a:ext cx="12192000" cy="6858000"/>
          </a:xfrm>
        </p:spPr>
      </p:pic>
    </p:spTree>
    <p:extLst>
      <p:ext uri="{BB962C8B-B14F-4D97-AF65-F5344CB8AC3E}">
        <p14:creationId xmlns:p14="http://schemas.microsoft.com/office/powerpoint/2010/main" val="2286511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ijdelijke aanduiding voor afbeelding 9">
            <a:extLst>
              <a:ext uri="{FF2B5EF4-FFF2-40B4-BE49-F238E27FC236}">
                <a16:creationId xmlns:a16="http://schemas.microsoft.com/office/drawing/2014/main" id="{89603123-0456-9D82-D0EE-9D9D10E1517A}"/>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rot="10800000">
            <a:off x="0" y="0"/>
            <a:ext cx="12192000" cy="6858000"/>
          </a:xfrm>
        </p:spPr>
      </p:pic>
      <p:sp>
        <p:nvSpPr>
          <p:cNvPr id="12" name="Tijdelijke aanduiding voor tekst 11">
            <a:extLst>
              <a:ext uri="{FF2B5EF4-FFF2-40B4-BE49-F238E27FC236}">
                <a16:creationId xmlns:a16="http://schemas.microsoft.com/office/drawing/2014/main" id="{96F73CDD-36E3-CA9E-D359-39537270947B}"/>
              </a:ext>
            </a:extLst>
          </p:cNvPr>
          <p:cNvSpPr>
            <a:spLocks noGrp="1"/>
          </p:cNvSpPr>
          <p:nvPr>
            <p:ph type="body" sz="quarter" idx="11"/>
          </p:nvPr>
        </p:nvSpPr>
        <p:spPr/>
        <p:txBody>
          <a:bodyPr/>
          <a:lstStyle/>
          <a:p>
            <a:endParaRPr lang="nl-NL"/>
          </a:p>
        </p:txBody>
      </p:sp>
      <p:sp>
        <p:nvSpPr>
          <p:cNvPr id="13" name="Tijdelijke aanduiding voor tekst 12">
            <a:extLst>
              <a:ext uri="{FF2B5EF4-FFF2-40B4-BE49-F238E27FC236}">
                <a16:creationId xmlns:a16="http://schemas.microsoft.com/office/drawing/2014/main" id="{8791FF11-BCB4-1A2E-1BBE-DEE37143E0C6}"/>
              </a:ext>
            </a:extLst>
          </p:cNvPr>
          <p:cNvSpPr>
            <a:spLocks noGrp="1"/>
          </p:cNvSpPr>
          <p:nvPr>
            <p:ph type="body" sz="quarter" idx="13"/>
          </p:nvPr>
        </p:nvSpPr>
        <p:spPr/>
        <p:txBody>
          <a:bodyPr>
            <a:normAutofit fontScale="55000" lnSpcReduction="20000"/>
          </a:bodyPr>
          <a:lstStyle/>
          <a:p>
            <a:endParaRPr lang="nl-NL"/>
          </a:p>
        </p:txBody>
      </p:sp>
      <p:sp>
        <p:nvSpPr>
          <p:cNvPr id="14" name="Tijdelijke aanduiding voor tekst 13">
            <a:extLst>
              <a:ext uri="{FF2B5EF4-FFF2-40B4-BE49-F238E27FC236}">
                <a16:creationId xmlns:a16="http://schemas.microsoft.com/office/drawing/2014/main" id="{9CA77EC5-EA82-63F6-C913-8DD1CBC6C8F6}"/>
              </a:ext>
            </a:extLst>
          </p:cNvPr>
          <p:cNvSpPr>
            <a:spLocks noGrp="1"/>
          </p:cNvSpPr>
          <p:nvPr>
            <p:ph type="body" sz="quarter" idx="15"/>
          </p:nvPr>
        </p:nvSpPr>
        <p:spPr/>
        <p:txBody>
          <a:bodyPr/>
          <a:lstStyle/>
          <a:p>
            <a:endParaRPr lang="nl-NL"/>
          </a:p>
        </p:txBody>
      </p:sp>
      <p:sp>
        <p:nvSpPr>
          <p:cNvPr id="11" name="Titel 10">
            <a:extLst>
              <a:ext uri="{FF2B5EF4-FFF2-40B4-BE49-F238E27FC236}">
                <a16:creationId xmlns:a16="http://schemas.microsoft.com/office/drawing/2014/main" id="{98760627-AA06-74A4-272B-3748DC3248A2}"/>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1522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9ADA3C2A-A446-CF87-3D45-BF6B2515D8D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0217" b="10217"/>
          <a:stretch/>
        </p:blipFill>
        <p:spPr>
          <a:xfrm>
            <a:off x="-387427" y="-435855"/>
            <a:ext cx="12966853" cy="7293855"/>
          </a:xfrm>
        </p:spPr>
      </p:pic>
      <p:sp>
        <p:nvSpPr>
          <p:cNvPr id="13" name="Titel 12">
            <a:extLst>
              <a:ext uri="{FF2B5EF4-FFF2-40B4-BE49-F238E27FC236}">
                <a16:creationId xmlns:a16="http://schemas.microsoft.com/office/drawing/2014/main" id="{A9C7E388-D6D2-6E7E-1ABA-3D799A7AAA8B}"/>
              </a:ext>
            </a:extLst>
          </p:cNvPr>
          <p:cNvSpPr>
            <a:spLocks noGrp="1"/>
          </p:cNvSpPr>
          <p:nvPr>
            <p:ph type="title"/>
          </p:nvPr>
        </p:nvSpPr>
        <p:spPr/>
        <p:txBody>
          <a:bodyPr/>
          <a:lstStyle/>
          <a:p>
            <a:endParaRPr lang="nl-NL"/>
          </a:p>
        </p:txBody>
      </p:sp>
      <p:sp>
        <p:nvSpPr>
          <p:cNvPr id="14" name="Tijdelijke aanduiding voor tekst 13">
            <a:extLst>
              <a:ext uri="{FF2B5EF4-FFF2-40B4-BE49-F238E27FC236}">
                <a16:creationId xmlns:a16="http://schemas.microsoft.com/office/drawing/2014/main" id="{22480819-048A-E99B-F5B7-B7514D762A15}"/>
              </a:ext>
            </a:extLst>
          </p:cNvPr>
          <p:cNvSpPr>
            <a:spLocks noGrp="1"/>
          </p:cNvSpPr>
          <p:nvPr>
            <p:ph type="body" sz="quarter" idx="12"/>
          </p:nvPr>
        </p:nvSpPr>
        <p:spPr/>
        <p:txBody>
          <a:bodyPr/>
          <a:lstStyle/>
          <a:p>
            <a:endParaRPr lang="nl-NL"/>
          </a:p>
        </p:txBody>
      </p:sp>
      <p:sp>
        <p:nvSpPr>
          <p:cNvPr id="15" name="Tijdelijke aanduiding voor tekst 14">
            <a:extLst>
              <a:ext uri="{FF2B5EF4-FFF2-40B4-BE49-F238E27FC236}">
                <a16:creationId xmlns:a16="http://schemas.microsoft.com/office/drawing/2014/main" id="{561FBFFA-5B1F-350E-2276-8399EC314827}"/>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2895338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persoon, tafel, mensen, groep&#10;&#10;Automatisch gegenereerde beschrijving">
            <a:extLst>
              <a:ext uri="{FF2B5EF4-FFF2-40B4-BE49-F238E27FC236}">
                <a16:creationId xmlns:a16="http://schemas.microsoft.com/office/drawing/2014/main" id="{2BE8CC27-F0E1-A847-B515-398A1453F13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noFill/>
        </p:spPr>
      </p:pic>
      <p:sp>
        <p:nvSpPr>
          <p:cNvPr id="21" name="Text Placeholder 2">
            <a:extLst>
              <a:ext uri="{FF2B5EF4-FFF2-40B4-BE49-F238E27FC236}">
                <a16:creationId xmlns:a16="http://schemas.microsoft.com/office/drawing/2014/main" id="{36F03B4E-4B0F-4290-B25B-B0CE6249176E}"/>
              </a:ext>
            </a:extLst>
          </p:cNvPr>
          <p:cNvSpPr>
            <a:spLocks noGrp="1"/>
          </p:cNvSpPr>
          <p:nvPr>
            <p:ph type="body" sz="quarter" idx="11"/>
          </p:nvPr>
        </p:nvSpPr>
        <p:spPr/>
        <p:txBody>
          <a:bodyPr/>
          <a:lstStyle/>
          <a:p>
            <a:endParaRPr lang="en-US"/>
          </a:p>
        </p:txBody>
      </p:sp>
      <p:sp>
        <p:nvSpPr>
          <p:cNvPr id="22" name="Text Placeholder 3">
            <a:extLst>
              <a:ext uri="{FF2B5EF4-FFF2-40B4-BE49-F238E27FC236}">
                <a16:creationId xmlns:a16="http://schemas.microsoft.com/office/drawing/2014/main" id="{8F14506A-8B21-4F8A-B2AF-6B1AD9FB89C7}"/>
              </a:ext>
            </a:extLst>
          </p:cNvPr>
          <p:cNvSpPr>
            <a:spLocks noGrp="1"/>
          </p:cNvSpPr>
          <p:nvPr>
            <p:ph type="body" sz="quarter" idx="13"/>
          </p:nvPr>
        </p:nvSpPr>
        <p:spPr/>
        <p:txBody>
          <a:bodyPr>
            <a:normAutofit fontScale="55000" lnSpcReduction="20000"/>
          </a:bodyPr>
          <a:lstStyle/>
          <a:p>
            <a:endParaRPr lang="en-US"/>
          </a:p>
        </p:txBody>
      </p:sp>
      <p:sp>
        <p:nvSpPr>
          <p:cNvPr id="24" name="Title 5">
            <a:extLst>
              <a:ext uri="{FF2B5EF4-FFF2-40B4-BE49-F238E27FC236}">
                <a16:creationId xmlns:a16="http://schemas.microsoft.com/office/drawing/2014/main" id="{A8CB6265-3D2E-4B99-9DCE-17B400815EBD}"/>
              </a:ext>
            </a:extLst>
          </p:cNvPr>
          <p:cNvSpPr>
            <a:spLocks noGrp="1"/>
          </p:cNvSpPr>
          <p:nvPr>
            <p:ph type="title"/>
          </p:nvPr>
        </p:nvSpPr>
        <p:spPr>
          <a:xfrm>
            <a:off x="658813" y="1177422"/>
            <a:ext cx="5760000" cy="1123384"/>
          </a:xfrm>
          <a:effectLst>
            <a:outerShdw blurRad="50800" dist="38100" dir="5400000" algn="t" rotWithShape="0">
              <a:prstClr val="black">
                <a:alpha val="40000"/>
              </a:prstClr>
            </a:outerShdw>
          </a:effectLst>
        </p:spPr>
        <p:txBody>
          <a:bodyPr/>
          <a:lstStyle/>
          <a:p>
            <a:r>
              <a:rPr lang="en-US" err="1"/>
              <a:t>Stralende</a:t>
            </a:r>
            <a:r>
              <a:rPr lang="en-US"/>
              <a:t> </a:t>
            </a:r>
            <a:br>
              <a:rPr lang="en-US"/>
            </a:br>
            <a:r>
              <a:rPr lang="en-US" err="1"/>
              <a:t>buurten</a:t>
            </a:r>
            <a:endParaRPr lang="en-US"/>
          </a:p>
        </p:txBody>
      </p:sp>
    </p:spTree>
    <p:extLst>
      <p:ext uri="{BB962C8B-B14F-4D97-AF65-F5344CB8AC3E}">
        <p14:creationId xmlns:p14="http://schemas.microsoft.com/office/powerpoint/2010/main" val="3587961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2F707C38-A2F5-105D-36BF-5655E9990558}"/>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0217" b="10217"/>
          <a:stretch/>
        </p:blipFill>
        <p:spPr>
          <a:xfrm>
            <a:off x="-337851" y="-380083"/>
            <a:ext cx="12867702" cy="7238083"/>
          </a:xfrm>
        </p:spPr>
      </p:pic>
      <p:sp>
        <p:nvSpPr>
          <p:cNvPr id="9" name="Titel 8">
            <a:extLst>
              <a:ext uri="{FF2B5EF4-FFF2-40B4-BE49-F238E27FC236}">
                <a16:creationId xmlns:a16="http://schemas.microsoft.com/office/drawing/2014/main" id="{4A922738-F4B7-1DAD-C358-DAAE6860B5A3}"/>
              </a:ext>
            </a:extLst>
          </p:cNvPr>
          <p:cNvSpPr>
            <a:spLocks noGrp="1"/>
          </p:cNvSpPr>
          <p:nvPr>
            <p:ph type="title"/>
          </p:nvPr>
        </p:nvSpPr>
        <p:spPr/>
        <p:txBody>
          <a:bodyPr/>
          <a:lstStyle/>
          <a:p>
            <a:endParaRPr lang="nl-NL"/>
          </a:p>
        </p:txBody>
      </p:sp>
      <p:sp>
        <p:nvSpPr>
          <p:cNvPr id="10" name="Tijdelijke aanduiding voor tekst 9">
            <a:extLst>
              <a:ext uri="{FF2B5EF4-FFF2-40B4-BE49-F238E27FC236}">
                <a16:creationId xmlns:a16="http://schemas.microsoft.com/office/drawing/2014/main" id="{49442E4A-58CD-E378-6509-745609C974A9}"/>
              </a:ext>
            </a:extLst>
          </p:cNvPr>
          <p:cNvSpPr>
            <a:spLocks noGrp="1"/>
          </p:cNvSpPr>
          <p:nvPr>
            <p:ph type="body" sz="quarter" idx="12"/>
          </p:nvPr>
        </p:nvSpPr>
        <p:spPr/>
        <p:txBody>
          <a:bodyPr/>
          <a:lstStyle/>
          <a:p>
            <a:endParaRPr lang="nl-NL"/>
          </a:p>
        </p:txBody>
      </p:sp>
      <p:sp>
        <p:nvSpPr>
          <p:cNvPr id="11" name="Tijdelijke aanduiding voor tekst 10">
            <a:extLst>
              <a:ext uri="{FF2B5EF4-FFF2-40B4-BE49-F238E27FC236}">
                <a16:creationId xmlns:a16="http://schemas.microsoft.com/office/drawing/2014/main" id="{BE8F349A-EAE6-1573-4CCC-306B370FA8F1}"/>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2425885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E2D3F18C-954A-4457-6C5F-D9D2FF03CE73}"/>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0217" b="10217"/>
          <a:stretch/>
        </p:blipFill>
        <p:spPr>
          <a:xfrm>
            <a:off x="-493852" y="-277792"/>
            <a:ext cx="13063958" cy="7348476"/>
          </a:xfrm>
        </p:spPr>
      </p:pic>
      <p:sp>
        <p:nvSpPr>
          <p:cNvPr id="13" name="Titel 12">
            <a:extLst>
              <a:ext uri="{FF2B5EF4-FFF2-40B4-BE49-F238E27FC236}">
                <a16:creationId xmlns:a16="http://schemas.microsoft.com/office/drawing/2014/main" id="{C13BEF70-1EC9-6181-6E22-ECA4B6B3F94B}"/>
              </a:ext>
            </a:extLst>
          </p:cNvPr>
          <p:cNvSpPr>
            <a:spLocks noGrp="1"/>
          </p:cNvSpPr>
          <p:nvPr>
            <p:ph type="title"/>
          </p:nvPr>
        </p:nvSpPr>
        <p:spPr/>
        <p:txBody>
          <a:bodyPr/>
          <a:lstStyle/>
          <a:p>
            <a:endParaRPr lang="nl-NL"/>
          </a:p>
        </p:txBody>
      </p:sp>
      <p:sp>
        <p:nvSpPr>
          <p:cNvPr id="14" name="Tijdelijke aanduiding voor tekst 13">
            <a:extLst>
              <a:ext uri="{FF2B5EF4-FFF2-40B4-BE49-F238E27FC236}">
                <a16:creationId xmlns:a16="http://schemas.microsoft.com/office/drawing/2014/main" id="{41797972-E896-C638-C0F2-E64010444A98}"/>
              </a:ext>
            </a:extLst>
          </p:cNvPr>
          <p:cNvSpPr>
            <a:spLocks noGrp="1"/>
          </p:cNvSpPr>
          <p:nvPr>
            <p:ph type="body" sz="quarter" idx="12"/>
          </p:nvPr>
        </p:nvSpPr>
        <p:spPr/>
        <p:txBody>
          <a:bodyPr/>
          <a:lstStyle/>
          <a:p>
            <a:endParaRPr lang="nl-NL"/>
          </a:p>
        </p:txBody>
      </p:sp>
      <p:sp>
        <p:nvSpPr>
          <p:cNvPr id="15" name="Tijdelijke aanduiding voor tekst 14">
            <a:extLst>
              <a:ext uri="{FF2B5EF4-FFF2-40B4-BE49-F238E27FC236}">
                <a16:creationId xmlns:a16="http://schemas.microsoft.com/office/drawing/2014/main" id="{B76A0820-E979-7013-2CFA-63C2CD276136}"/>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2098590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0245C910-EBFE-4664-FDF1-EF3D9FC9681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0217" b="10217"/>
          <a:stretch/>
        </p:blipFill>
        <p:spPr>
          <a:xfrm>
            <a:off x="-303576" y="0"/>
            <a:ext cx="12799152" cy="7199523"/>
          </a:xfrm>
        </p:spPr>
      </p:pic>
      <p:sp>
        <p:nvSpPr>
          <p:cNvPr id="9" name="Titel 8">
            <a:extLst>
              <a:ext uri="{FF2B5EF4-FFF2-40B4-BE49-F238E27FC236}">
                <a16:creationId xmlns:a16="http://schemas.microsoft.com/office/drawing/2014/main" id="{7C28396F-D6D0-EBF5-A431-44290D0532D2}"/>
              </a:ext>
            </a:extLst>
          </p:cNvPr>
          <p:cNvSpPr>
            <a:spLocks noGrp="1"/>
          </p:cNvSpPr>
          <p:nvPr>
            <p:ph type="title"/>
          </p:nvPr>
        </p:nvSpPr>
        <p:spPr/>
        <p:txBody>
          <a:bodyPr/>
          <a:lstStyle/>
          <a:p>
            <a:endParaRPr lang="nl-NL"/>
          </a:p>
        </p:txBody>
      </p:sp>
      <p:sp>
        <p:nvSpPr>
          <p:cNvPr id="10" name="Tijdelijke aanduiding voor tekst 9">
            <a:extLst>
              <a:ext uri="{FF2B5EF4-FFF2-40B4-BE49-F238E27FC236}">
                <a16:creationId xmlns:a16="http://schemas.microsoft.com/office/drawing/2014/main" id="{AE2C3F41-741D-C82A-3E10-C60A61B9A97C}"/>
              </a:ext>
            </a:extLst>
          </p:cNvPr>
          <p:cNvSpPr>
            <a:spLocks noGrp="1"/>
          </p:cNvSpPr>
          <p:nvPr>
            <p:ph type="body" sz="quarter" idx="12"/>
          </p:nvPr>
        </p:nvSpPr>
        <p:spPr/>
        <p:txBody>
          <a:bodyPr/>
          <a:lstStyle/>
          <a:p>
            <a:endParaRPr lang="nl-NL" dirty="0"/>
          </a:p>
        </p:txBody>
      </p:sp>
      <p:sp>
        <p:nvSpPr>
          <p:cNvPr id="11" name="Tijdelijke aanduiding voor tekst 10">
            <a:extLst>
              <a:ext uri="{FF2B5EF4-FFF2-40B4-BE49-F238E27FC236}">
                <a16:creationId xmlns:a16="http://schemas.microsoft.com/office/drawing/2014/main" id="{7E5C6C9C-3BD7-1913-6AA3-E4CE73E23C32}"/>
              </a:ext>
            </a:extLst>
          </p:cNvPr>
          <p:cNvSpPr>
            <a:spLocks noGrp="1"/>
          </p:cNvSpPr>
          <p:nvPr>
            <p:ph type="body" sz="quarter" idx="13"/>
          </p:nvPr>
        </p:nvSpPr>
        <p:spPr/>
        <p:txBody>
          <a:bodyPr/>
          <a:lstStyle/>
          <a:p>
            <a:endParaRPr lang="nl-NL" dirty="0"/>
          </a:p>
        </p:txBody>
      </p:sp>
    </p:spTree>
    <p:extLst>
      <p:ext uri="{BB962C8B-B14F-4D97-AF65-F5344CB8AC3E}">
        <p14:creationId xmlns:p14="http://schemas.microsoft.com/office/powerpoint/2010/main" val="2223850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a:extLst>
              <a:ext uri="{FF2B5EF4-FFF2-40B4-BE49-F238E27FC236}">
                <a16:creationId xmlns:a16="http://schemas.microsoft.com/office/drawing/2014/main" id="{038120F7-BE81-106D-1E04-8D6DC157C26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ijdelijke aanduiding voor tekst 7">
            <a:extLst>
              <a:ext uri="{FF2B5EF4-FFF2-40B4-BE49-F238E27FC236}">
                <a16:creationId xmlns:a16="http://schemas.microsoft.com/office/drawing/2014/main" id="{B45A244F-C83C-BF4E-A3D4-868919E4F5CE}"/>
              </a:ext>
            </a:extLst>
          </p:cNvPr>
          <p:cNvSpPr>
            <a:spLocks noGrp="1"/>
          </p:cNvSpPr>
          <p:nvPr>
            <p:ph type="body" sz="quarter" idx="13"/>
          </p:nvPr>
        </p:nvSpPr>
        <p:spPr/>
        <p:txBody>
          <a:bodyPr>
            <a:normAutofit fontScale="55000" lnSpcReduction="20000"/>
          </a:bodyPr>
          <a:lstStyle/>
          <a:p>
            <a:endParaRPr lang="nl-NL"/>
          </a:p>
        </p:txBody>
      </p:sp>
      <p:sp>
        <p:nvSpPr>
          <p:cNvPr id="6" name="Titel 5">
            <a:extLst>
              <a:ext uri="{FF2B5EF4-FFF2-40B4-BE49-F238E27FC236}">
                <a16:creationId xmlns:a16="http://schemas.microsoft.com/office/drawing/2014/main" id="{AD9C602B-717C-46A2-7ED7-B944CEB75DAF}"/>
              </a:ext>
            </a:extLst>
          </p:cNvPr>
          <p:cNvSpPr>
            <a:spLocks noGrp="1"/>
          </p:cNvSpPr>
          <p:nvPr>
            <p:ph type="title"/>
          </p:nvPr>
        </p:nvSpPr>
        <p:spPr/>
        <p:txBody>
          <a:bodyPr/>
          <a:lstStyle/>
          <a:p>
            <a:r>
              <a:rPr lang="nl-NL" dirty="0"/>
              <a:t>Uitgangspunten</a:t>
            </a:r>
          </a:p>
        </p:txBody>
      </p:sp>
      <p:sp>
        <p:nvSpPr>
          <p:cNvPr id="9" name="Tijdelijke aanduiding voor tekst 8">
            <a:extLst>
              <a:ext uri="{FF2B5EF4-FFF2-40B4-BE49-F238E27FC236}">
                <a16:creationId xmlns:a16="http://schemas.microsoft.com/office/drawing/2014/main" id="{4D4B7BA3-A64C-8CEE-215D-5FB867798212}"/>
              </a:ext>
            </a:extLst>
          </p:cNvPr>
          <p:cNvSpPr>
            <a:spLocks noGrp="1"/>
          </p:cNvSpPr>
          <p:nvPr>
            <p:ph type="body" sz="quarter" idx="14"/>
          </p:nvPr>
        </p:nvSpPr>
        <p:spPr>
          <a:xfrm>
            <a:off x="6338434" y="2781300"/>
            <a:ext cx="5121729" cy="3282950"/>
          </a:xfrm>
        </p:spPr>
        <p:txBody>
          <a:bodyPr>
            <a:normAutofit fontScale="77500" lnSpcReduction="20000"/>
          </a:bodyPr>
          <a:lstStyle/>
          <a:p>
            <a:r>
              <a:rPr lang="nl-NL" dirty="0"/>
              <a:t>Bijzondere woonvorm:</a:t>
            </a:r>
          </a:p>
          <a:p>
            <a:pPr lvl="1"/>
            <a:endParaRPr lang="nl-NL" dirty="0"/>
          </a:p>
          <a:p>
            <a:pPr lvl="1"/>
            <a:r>
              <a:rPr lang="nl-NL" dirty="0"/>
              <a:t>Aanvullend aan reguliere woningvoorraad</a:t>
            </a:r>
          </a:p>
          <a:p>
            <a:pPr lvl="1"/>
            <a:r>
              <a:rPr lang="nl-NL" dirty="0"/>
              <a:t>Inspelend op ‘afwijkende’ woonwensen</a:t>
            </a:r>
          </a:p>
          <a:p>
            <a:pPr lvl="1"/>
            <a:r>
              <a:rPr lang="nl-NL" dirty="0"/>
              <a:t>“</a:t>
            </a:r>
            <a:r>
              <a:rPr lang="nl-NL" i="1" dirty="0"/>
              <a:t>Het sociale aspect is belangrijker dan de stenen</a:t>
            </a:r>
            <a:r>
              <a:rPr lang="nl-NL" dirty="0"/>
              <a:t>”</a:t>
            </a:r>
          </a:p>
          <a:p>
            <a:pPr lvl="1"/>
            <a:r>
              <a:rPr lang="nl-NL" dirty="0"/>
              <a:t>Collectiviteit</a:t>
            </a:r>
          </a:p>
          <a:p>
            <a:pPr lvl="1"/>
            <a:r>
              <a:rPr lang="nl-NL" dirty="0"/>
              <a:t>Co-creatie</a:t>
            </a:r>
          </a:p>
          <a:p>
            <a:pPr marL="266700" lvl="1" indent="0">
              <a:buNone/>
            </a:pPr>
            <a:endParaRPr lang="nl-NL" dirty="0"/>
          </a:p>
          <a:p>
            <a:r>
              <a:rPr lang="nl-NL" dirty="0"/>
              <a:t>Behoud uitstraling karakteristieke hoofdgebouw</a:t>
            </a:r>
          </a:p>
          <a:p>
            <a:endParaRPr lang="nl-NL" dirty="0"/>
          </a:p>
          <a:p>
            <a:r>
              <a:rPr lang="nl-NL" dirty="0"/>
              <a:t>Passend in de omgeving / aan de rand van de dorpskern</a:t>
            </a:r>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3237407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D7E0342-F958-DD54-43BB-551DE3FEF9AC}"/>
              </a:ext>
            </a:extLst>
          </p:cNvPr>
          <p:cNvSpPr>
            <a:spLocks noGrp="1"/>
          </p:cNvSpPr>
          <p:nvPr>
            <p:ph type="title"/>
          </p:nvPr>
        </p:nvSpPr>
        <p:spPr>
          <a:xfrm>
            <a:off x="658813" y="1177422"/>
            <a:ext cx="5760000" cy="1677382"/>
          </a:xfrm>
        </p:spPr>
        <p:txBody>
          <a:bodyPr/>
          <a:lstStyle/>
          <a:p>
            <a:r>
              <a:rPr lang="nl-NL" dirty="0"/>
              <a:t>Oogst startbijeenkomst</a:t>
            </a:r>
            <a:br>
              <a:rPr lang="nl-NL" dirty="0"/>
            </a:br>
            <a:r>
              <a:rPr lang="nl-NL" dirty="0"/>
              <a:t>14 juli 2022</a:t>
            </a:r>
          </a:p>
        </p:txBody>
      </p:sp>
      <p:sp>
        <p:nvSpPr>
          <p:cNvPr id="4" name="Tijdelijke aanduiding voor tekst 3">
            <a:extLst>
              <a:ext uri="{FF2B5EF4-FFF2-40B4-BE49-F238E27FC236}">
                <a16:creationId xmlns:a16="http://schemas.microsoft.com/office/drawing/2014/main" id="{422BC792-7E7A-1FFF-A130-BAFA9D6F045E}"/>
              </a:ext>
            </a:extLst>
          </p:cNvPr>
          <p:cNvSpPr>
            <a:spLocks noGrp="1"/>
          </p:cNvSpPr>
          <p:nvPr>
            <p:ph type="body" sz="quarter" idx="13"/>
          </p:nvPr>
        </p:nvSpPr>
        <p:spPr/>
        <p:txBody>
          <a:bodyPr>
            <a:normAutofit fontScale="55000" lnSpcReduction="20000"/>
          </a:bodyPr>
          <a:lstStyle/>
          <a:p>
            <a:endParaRPr lang="nl-NL"/>
          </a:p>
        </p:txBody>
      </p:sp>
      <p:sp>
        <p:nvSpPr>
          <p:cNvPr id="5" name="Tijdelijke aanduiding voor tekst 4">
            <a:extLst>
              <a:ext uri="{FF2B5EF4-FFF2-40B4-BE49-F238E27FC236}">
                <a16:creationId xmlns:a16="http://schemas.microsoft.com/office/drawing/2014/main" id="{AFACE0D3-B091-75E1-88BF-E4770A5F5633}"/>
              </a:ext>
            </a:extLst>
          </p:cNvPr>
          <p:cNvSpPr>
            <a:spLocks noGrp="1"/>
          </p:cNvSpPr>
          <p:nvPr>
            <p:ph type="body" sz="quarter" idx="14"/>
          </p:nvPr>
        </p:nvSpPr>
        <p:spPr/>
        <p:txBody>
          <a:bodyPr/>
          <a:lstStyle/>
          <a:p>
            <a:pPr marL="0" indent="0">
              <a:buNone/>
            </a:pPr>
            <a:endParaRPr lang="nl-NL" dirty="0"/>
          </a:p>
          <a:p>
            <a:endParaRPr lang="nl-NL" dirty="0"/>
          </a:p>
        </p:txBody>
      </p:sp>
      <p:pic>
        <p:nvPicPr>
          <p:cNvPr id="10" name="Tijdelijke aanduiding voor afbeelding 9" descr="Afbeelding met gras, boom, buiten, gebouw&#10;&#10;Automatisch gegenereerde beschrijving">
            <a:extLst>
              <a:ext uri="{FF2B5EF4-FFF2-40B4-BE49-F238E27FC236}">
                <a16:creationId xmlns:a16="http://schemas.microsoft.com/office/drawing/2014/main" id="{7F2A4623-98A1-9136-5531-C018E6E098E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784" r="25784"/>
          <a:stretch>
            <a:fillRect/>
          </a:stretch>
        </p:blipFill>
        <p:spPr/>
      </p:pic>
    </p:spTree>
    <p:extLst>
      <p:ext uri="{BB962C8B-B14F-4D97-AF65-F5344CB8AC3E}">
        <p14:creationId xmlns:p14="http://schemas.microsoft.com/office/powerpoint/2010/main" val="1892587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id="{7B34979E-0A34-108F-5442-643E96B7854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7253" t="516" r="28419" b="-1"/>
          <a:stretch/>
        </p:blipFill>
        <p:spPr>
          <a:xfrm>
            <a:off x="0" y="691200"/>
            <a:ext cx="5310142" cy="6166800"/>
          </a:xfrm>
        </p:spPr>
      </p:pic>
      <p:sp>
        <p:nvSpPr>
          <p:cNvPr id="3" name="Titel 2">
            <a:extLst>
              <a:ext uri="{FF2B5EF4-FFF2-40B4-BE49-F238E27FC236}">
                <a16:creationId xmlns:a16="http://schemas.microsoft.com/office/drawing/2014/main" id="{39AC73ED-D535-C276-6121-AC2A3E46120D}"/>
              </a:ext>
            </a:extLst>
          </p:cNvPr>
          <p:cNvSpPr>
            <a:spLocks noGrp="1"/>
          </p:cNvSpPr>
          <p:nvPr>
            <p:ph type="title"/>
          </p:nvPr>
        </p:nvSpPr>
        <p:spPr/>
        <p:txBody>
          <a:bodyPr/>
          <a:lstStyle/>
          <a:p>
            <a:r>
              <a:rPr lang="nl-NL" dirty="0"/>
              <a:t>Wensen</a:t>
            </a:r>
          </a:p>
        </p:txBody>
      </p:sp>
      <p:sp>
        <p:nvSpPr>
          <p:cNvPr id="4" name="Tijdelijke aanduiding voor tekst 3">
            <a:extLst>
              <a:ext uri="{FF2B5EF4-FFF2-40B4-BE49-F238E27FC236}">
                <a16:creationId xmlns:a16="http://schemas.microsoft.com/office/drawing/2014/main" id="{10C683F4-DA63-7F74-E115-FCC793B91BE3}"/>
              </a:ext>
            </a:extLst>
          </p:cNvPr>
          <p:cNvSpPr>
            <a:spLocks noGrp="1"/>
          </p:cNvSpPr>
          <p:nvPr>
            <p:ph type="body" sz="quarter" idx="11"/>
          </p:nvPr>
        </p:nvSpPr>
        <p:spPr/>
        <p:txBody>
          <a:bodyPr/>
          <a:lstStyle/>
          <a:p>
            <a:endParaRPr lang="nl-NL"/>
          </a:p>
        </p:txBody>
      </p:sp>
      <p:sp>
        <p:nvSpPr>
          <p:cNvPr id="5" name="Tijdelijke aanduiding voor tekst 4">
            <a:extLst>
              <a:ext uri="{FF2B5EF4-FFF2-40B4-BE49-F238E27FC236}">
                <a16:creationId xmlns:a16="http://schemas.microsoft.com/office/drawing/2014/main" id="{592BE80F-0055-1D9B-34B5-28F3B8576324}"/>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49CCBAEE-A2D3-6998-9EC7-0594BEB189C1}"/>
              </a:ext>
            </a:extLst>
          </p:cNvPr>
          <p:cNvSpPr>
            <a:spLocks noGrp="1"/>
          </p:cNvSpPr>
          <p:nvPr>
            <p:ph type="body" sz="quarter" idx="14"/>
          </p:nvPr>
        </p:nvSpPr>
        <p:spPr/>
        <p:txBody>
          <a:bodyPr>
            <a:normAutofit/>
          </a:bodyPr>
          <a:lstStyle/>
          <a:p>
            <a:r>
              <a:rPr lang="nl-NL" dirty="0"/>
              <a:t>Kleinschalig</a:t>
            </a:r>
          </a:p>
          <a:p>
            <a:r>
              <a:rPr lang="nl-NL" dirty="0"/>
              <a:t>“Niet te hoog”</a:t>
            </a:r>
          </a:p>
          <a:p>
            <a:r>
              <a:rPr lang="nl-NL" dirty="0"/>
              <a:t>Groen</a:t>
            </a:r>
          </a:p>
          <a:p>
            <a:r>
              <a:rPr lang="nl-NL" dirty="0"/>
              <a:t>Bewust / duurzaam</a:t>
            </a:r>
          </a:p>
          <a:p>
            <a:r>
              <a:rPr lang="nl-NL" dirty="0"/>
              <a:t>Combinatie van collectieve tuin en eigen tuin</a:t>
            </a:r>
          </a:p>
        </p:txBody>
      </p:sp>
    </p:spTree>
    <p:extLst>
      <p:ext uri="{BB962C8B-B14F-4D97-AF65-F5344CB8AC3E}">
        <p14:creationId xmlns:p14="http://schemas.microsoft.com/office/powerpoint/2010/main" val="1728274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a:extLst>
              <a:ext uri="{FF2B5EF4-FFF2-40B4-BE49-F238E27FC236}">
                <a16:creationId xmlns:a16="http://schemas.microsoft.com/office/drawing/2014/main" id="{95543677-9130-B566-564A-77ACAEE34DF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072" t="2073" r="1" b="12634"/>
          <a:stretch/>
        </p:blipFill>
        <p:spPr>
          <a:xfrm>
            <a:off x="6881152" y="690378"/>
            <a:ext cx="5310848" cy="6167622"/>
          </a:xfrm>
          <a:noFill/>
        </p:spPr>
      </p:pic>
      <p:sp>
        <p:nvSpPr>
          <p:cNvPr id="3" name="Titel 2">
            <a:extLst>
              <a:ext uri="{FF2B5EF4-FFF2-40B4-BE49-F238E27FC236}">
                <a16:creationId xmlns:a16="http://schemas.microsoft.com/office/drawing/2014/main" id="{39AC73ED-D535-C276-6121-AC2A3E46120D}"/>
              </a:ext>
            </a:extLst>
          </p:cNvPr>
          <p:cNvSpPr>
            <a:spLocks noGrp="1"/>
          </p:cNvSpPr>
          <p:nvPr>
            <p:ph type="title"/>
          </p:nvPr>
        </p:nvSpPr>
        <p:spPr>
          <a:xfrm>
            <a:off x="658813" y="1177422"/>
            <a:ext cx="5760000" cy="569387"/>
          </a:xfrm>
        </p:spPr>
        <p:txBody>
          <a:bodyPr wrap="square" anchor="t">
            <a:normAutofit/>
          </a:bodyPr>
          <a:lstStyle/>
          <a:p>
            <a:r>
              <a:rPr lang="nl-NL" dirty="0"/>
              <a:t>Wensen</a:t>
            </a:r>
          </a:p>
        </p:txBody>
      </p:sp>
      <p:sp>
        <p:nvSpPr>
          <p:cNvPr id="20" name="Text Placeholder 3">
            <a:extLst>
              <a:ext uri="{FF2B5EF4-FFF2-40B4-BE49-F238E27FC236}">
                <a16:creationId xmlns:a16="http://schemas.microsoft.com/office/drawing/2014/main" id="{5DDEE5D0-BEC1-E20C-BB93-623C16B7880D}"/>
              </a:ext>
            </a:extLst>
          </p:cNvPr>
          <p:cNvSpPr>
            <a:spLocks noGrp="1"/>
          </p:cNvSpPr>
          <p:nvPr>
            <p:ph type="body" sz="quarter" idx="11"/>
          </p:nvPr>
        </p:nvSpPr>
        <p:spPr>
          <a:xfrm>
            <a:off x="0" y="6172200"/>
            <a:ext cx="12192000" cy="685800"/>
          </a:xfrm>
        </p:spPr>
        <p:txBody>
          <a:bodyPr/>
          <a:lstStyle/>
          <a:p>
            <a:endParaRPr lang="en-US"/>
          </a:p>
        </p:txBody>
      </p:sp>
      <p:sp>
        <p:nvSpPr>
          <p:cNvPr id="22" name="Text Placeholder 4">
            <a:extLst>
              <a:ext uri="{FF2B5EF4-FFF2-40B4-BE49-F238E27FC236}">
                <a16:creationId xmlns:a16="http://schemas.microsoft.com/office/drawing/2014/main" id="{10DA3A7E-7377-1342-41A0-CF410F5AEBB7}"/>
              </a:ext>
            </a:extLst>
          </p:cNvPr>
          <p:cNvSpPr>
            <a:spLocks noGrp="1"/>
          </p:cNvSpPr>
          <p:nvPr>
            <p:ph type="body" sz="quarter" idx="13"/>
          </p:nvPr>
        </p:nvSpPr>
        <p:spPr>
          <a:xfrm>
            <a:off x="10181062" y="6435537"/>
            <a:ext cx="1368000" cy="172800"/>
          </a:xfrm>
        </p:spPr>
        <p:txBody>
          <a:bodyPr>
            <a:normAutofit fontScale="55000" lnSpcReduction="20000"/>
          </a:bodyPr>
          <a:lstStyle/>
          <a:p>
            <a:endParaRPr lang="en-US"/>
          </a:p>
        </p:txBody>
      </p:sp>
      <p:sp>
        <p:nvSpPr>
          <p:cNvPr id="11" name="Tijdelijke aanduiding voor tekst 10">
            <a:extLst>
              <a:ext uri="{FF2B5EF4-FFF2-40B4-BE49-F238E27FC236}">
                <a16:creationId xmlns:a16="http://schemas.microsoft.com/office/drawing/2014/main" id="{64F9897A-BECE-D8A3-A8C6-B272DE75E4AB}"/>
              </a:ext>
            </a:extLst>
          </p:cNvPr>
          <p:cNvSpPr>
            <a:spLocks noGrp="1"/>
          </p:cNvSpPr>
          <p:nvPr>
            <p:ph type="body" sz="quarter" idx="14"/>
          </p:nvPr>
        </p:nvSpPr>
        <p:spPr>
          <a:xfrm>
            <a:off x="1308099" y="2781300"/>
            <a:ext cx="5121729" cy="2771775"/>
          </a:xfrm>
        </p:spPr>
        <p:txBody>
          <a:bodyPr>
            <a:normAutofit/>
          </a:bodyPr>
          <a:lstStyle/>
          <a:p>
            <a:pPr>
              <a:spcAft>
                <a:spcPts val="600"/>
              </a:spcAft>
            </a:pPr>
            <a:r>
              <a:rPr lang="nl-NL" dirty="0"/>
              <a:t>Voor mix van mensen (starters, senioren), “alles door elkaar”</a:t>
            </a:r>
          </a:p>
          <a:p>
            <a:pPr>
              <a:spcAft>
                <a:spcPts val="600"/>
              </a:spcAft>
            </a:pPr>
            <a:r>
              <a:rPr lang="nl-NL" dirty="0"/>
              <a:t>Levensloopbestendig</a:t>
            </a:r>
          </a:p>
          <a:p>
            <a:pPr>
              <a:spcAft>
                <a:spcPts val="600"/>
              </a:spcAft>
            </a:pPr>
            <a:r>
              <a:rPr lang="nl-NL" dirty="0"/>
              <a:t>Veelal: niet te groot</a:t>
            </a:r>
          </a:p>
          <a:p>
            <a:pPr>
              <a:spcAft>
                <a:spcPts val="600"/>
              </a:spcAft>
            </a:pPr>
            <a:r>
              <a:rPr lang="nl-NL" dirty="0"/>
              <a:t>Nadruk op koop</a:t>
            </a:r>
          </a:p>
          <a:p>
            <a:pPr>
              <a:spcAft>
                <a:spcPts val="600"/>
              </a:spcAft>
            </a:pPr>
            <a:r>
              <a:rPr lang="nl-NL" dirty="0"/>
              <a:t>Zelf(af)bouw of heel veel kiezen</a:t>
            </a:r>
          </a:p>
          <a:p>
            <a:pPr>
              <a:spcAft>
                <a:spcPts val="600"/>
              </a:spcAft>
            </a:pPr>
            <a:endParaRPr lang="nl-NL" dirty="0"/>
          </a:p>
          <a:p>
            <a:pPr>
              <a:spcAft>
                <a:spcPts val="600"/>
              </a:spcAft>
            </a:pPr>
            <a:endParaRPr lang="nl-NL" dirty="0"/>
          </a:p>
          <a:p>
            <a:pPr>
              <a:spcAft>
                <a:spcPts val="600"/>
              </a:spcAft>
            </a:pPr>
            <a:endParaRPr lang="nl-NL" dirty="0"/>
          </a:p>
        </p:txBody>
      </p:sp>
    </p:spTree>
    <p:extLst>
      <p:ext uri="{BB962C8B-B14F-4D97-AF65-F5344CB8AC3E}">
        <p14:creationId xmlns:p14="http://schemas.microsoft.com/office/powerpoint/2010/main" val="11466187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73FFA3-01A1-47DB-DCF8-6CD490E13605}"/>
              </a:ext>
            </a:extLst>
          </p:cNvPr>
          <p:cNvSpPr>
            <a:spLocks noGrp="1"/>
          </p:cNvSpPr>
          <p:nvPr>
            <p:ph type="title"/>
          </p:nvPr>
        </p:nvSpPr>
        <p:spPr/>
        <p:txBody>
          <a:bodyPr/>
          <a:lstStyle/>
          <a:p>
            <a:r>
              <a:rPr lang="nl-NL" dirty="0"/>
              <a:t>Delen?</a:t>
            </a:r>
          </a:p>
        </p:txBody>
      </p:sp>
      <p:sp>
        <p:nvSpPr>
          <p:cNvPr id="3" name="Tijdelijke aanduiding voor tekst 2">
            <a:extLst>
              <a:ext uri="{FF2B5EF4-FFF2-40B4-BE49-F238E27FC236}">
                <a16:creationId xmlns:a16="http://schemas.microsoft.com/office/drawing/2014/main" id="{4EF5AE3B-222C-FE59-2C67-FDBE3F64F2FE}"/>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E2965A8A-AC39-F4B0-01D0-BFB6C2DD12E5}"/>
              </a:ext>
            </a:extLst>
          </p:cNvPr>
          <p:cNvSpPr>
            <a:spLocks noGrp="1"/>
          </p:cNvSpPr>
          <p:nvPr>
            <p:ph type="body" sz="quarter" idx="13"/>
          </p:nvPr>
        </p:nvSpPr>
        <p:spPr/>
        <p:txBody>
          <a:bodyPr>
            <a:normAutofit fontScale="55000" lnSpcReduction="20000"/>
          </a:bodyPr>
          <a:lstStyle/>
          <a:p>
            <a:endParaRPr lang="nl-NL"/>
          </a:p>
        </p:txBody>
      </p:sp>
      <p:sp>
        <p:nvSpPr>
          <p:cNvPr id="5" name="Tijdelijke aanduiding voor tekst 4">
            <a:extLst>
              <a:ext uri="{FF2B5EF4-FFF2-40B4-BE49-F238E27FC236}">
                <a16:creationId xmlns:a16="http://schemas.microsoft.com/office/drawing/2014/main" id="{F6EB4FEC-6FF8-85C7-26EC-1EEA9853076F}"/>
              </a:ext>
            </a:extLst>
          </p:cNvPr>
          <p:cNvSpPr>
            <a:spLocks noGrp="1"/>
          </p:cNvSpPr>
          <p:nvPr>
            <p:ph type="body" sz="quarter" idx="14"/>
          </p:nvPr>
        </p:nvSpPr>
        <p:spPr/>
        <p:txBody>
          <a:bodyPr/>
          <a:lstStyle/>
          <a:p>
            <a:r>
              <a:rPr lang="nl-NL" dirty="0"/>
              <a:t>Binnentuin</a:t>
            </a:r>
          </a:p>
          <a:p>
            <a:r>
              <a:rPr lang="nl-NL" dirty="0"/>
              <a:t>Moestuin</a:t>
            </a:r>
          </a:p>
          <a:p>
            <a:r>
              <a:rPr lang="nl-NL" dirty="0"/>
              <a:t>Boomgaard</a:t>
            </a:r>
          </a:p>
          <a:p>
            <a:r>
              <a:rPr lang="nl-NL" dirty="0"/>
              <a:t>Interactie met omwonenden</a:t>
            </a:r>
          </a:p>
          <a:p>
            <a:r>
              <a:rPr lang="nl-NL" dirty="0"/>
              <a:t>Omkijken naar elkaar</a:t>
            </a:r>
          </a:p>
        </p:txBody>
      </p:sp>
      <p:pic>
        <p:nvPicPr>
          <p:cNvPr id="8" name="Tijdelijke aanduiding voor afbeelding 7">
            <a:extLst>
              <a:ext uri="{FF2B5EF4-FFF2-40B4-BE49-F238E27FC236}">
                <a16:creationId xmlns:a16="http://schemas.microsoft.com/office/drawing/2014/main" id="{B8DED469-6020-AC3A-4B25-F967F1A14D78}"/>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4700" r="4700"/>
          <a:stretch>
            <a:fillRect/>
          </a:stretch>
        </p:blipFill>
        <p:spPr/>
      </p:pic>
    </p:spTree>
    <p:extLst>
      <p:ext uri="{BB962C8B-B14F-4D97-AF65-F5344CB8AC3E}">
        <p14:creationId xmlns:p14="http://schemas.microsoft.com/office/powerpoint/2010/main" val="35484982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A09D89D-DB4D-2F19-BBDD-BFD8ED2C32BA}"/>
              </a:ext>
            </a:extLst>
          </p:cNvPr>
          <p:cNvSpPr>
            <a:spLocks noGrp="1"/>
          </p:cNvSpPr>
          <p:nvPr>
            <p:ph type="title"/>
          </p:nvPr>
        </p:nvSpPr>
        <p:spPr>
          <a:xfrm>
            <a:off x="658813" y="1952625"/>
            <a:ext cx="9700670" cy="3600450"/>
          </a:xfrm>
        </p:spPr>
        <p:txBody>
          <a:bodyPr/>
          <a:lstStyle/>
          <a:p>
            <a:r>
              <a:rPr lang="nl-NL" dirty="0"/>
              <a:t>“Tuinieren, contact hebben, buurtborrel, hulp”</a:t>
            </a:r>
          </a:p>
        </p:txBody>
      </p:sp>
      <p:sp>
        <p:nvSpPr>
          <p:cNvPr id="7" name="Tijdelijke aanduiding voor tekst 6">
            <a:extLst>
              <a:ext uri="{FF2B5EF4-FFF2-40B4-BE49-F238E27FC236}">
                <a16:creationId xmlns:a16="http://schemas.microsoft.com/office/drawing/2014/main" id="{BF0529A3-E3DD-5F9E-5798-88451624B9C0}"/>
              </a:ext>
            </a:extLst>
          </p:cNvPr>
          <p:cNvSpPr>
            <a:spLocks noGrp="1"/>
          </p:cNvSpPr>
          <p:nvPr>
            <p:ph type="body" sz="quarter" idx="15"/>
          </p:nvPr>
        </p:nvSpPr>
        <p:spPr/>
        <p:txBody>
          <a:bodyPr>
            <a:normAutofit fontScale="55000" lnSpcReduction="20000"/>
          </a:bodyPr>
          <a:lstStyle/>
          <a:p>
            <a:endParaRPr lang="nl-NL"/>
          </a:p>
        </p:txBody>
      </p:sp>
    </p:spTree>
    <p:extLst>
      <p:ext uri="{BB962C8B-B14F-4D97-AF65-F5344CB8AC3E}">
        <p14:creationId xmlns:p14="http://schemas.microsoft.com/office/powerpoint/2010/main" val="2292488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6F325FD-54D2-5782-D8A1-A3E4F83C2740}"/>
              </a:ext>
            </a:extLst>
          </p:cNvPr>
          <p:cNvSpPr>
            <a:spLocks noGrp="1"/>
          </p:cNvSpPr>
          <p:nvPr>
            <p:ph type="title"/>
          </p:nvPr>
        </p:nvSpPr>
        <p:spPr/>
        <p:txBody>
          <a:bodyPr/>
          <a:lstStyle/>
          <a:p>
            <a:r>
              <a:rPr lang="nl-NL" dirty="0"/>
              <a:t>Aandachtspunten</a:t>
            </a:r>
          </a:p>
        </p:txBody>
      </p:sp>
      <p:sp>
        <p:nvSpPr>
          <p:cNvPr id="21" name="Tijdelijke aanduiding voor tekst 20">
            <a:extLst>
              <a:ext uri="{FF2B5EF4-FFF2-40B4-BE49-F238E27FC236}">
                <a16:creationId xmlns:a16="http://schemas.microsoft.com/office/drawing/2014/main" id="{91B8CDC3-AC27-FDA4-330A-64B81CE98BAF}"/>
              </a:ext>
            </a:extLst>
          </p:cNvPr>
          <p:cNvSpPr>
            <a:spLocks noGrp="1"/>
          </p:cNvSpPr>
          <p:nvPr>
            <p:ph type="body" sz="quarter" idx="11"/>
          </p:nvPr>
        </p:nvSpPr>
        <p:spPr/>
        <p:txBody>
          <a:bodyPr/>
          <a:lstStyle/>
          <a:p>
            <a:endParaRPr lang="nl-NL" dirty="0"/>
          </a:p>
        </p:txBody>
      </p:sp>
      <p:sp>
        <p:nvSpPr>
          <p:cNvPr id="5" name="Tijdelijke aanduiding voor tekst 4">
            <a:extLst>
              <a:ext uri="{FF2B5EF4-FFF2-40B4-BE49-F238E27FC236}">
                <a16:creationId xmlns:a16="http://schemas.microsoft.com/office/drawing/2014/main" id="{073CFB8E-4D31-5519-710E-F0DE0C5C8F36}"/>
              </a:ext>
            </a:extLst>
          </p:cNvPr>
          <p:cNvSpPr>
            <a:spLocks noGrp="1"/>
          </p:cNvSpPr>
          <p:nvPr>
            <p:ph type="body" sz="quarter" idx="13"/>
          </p:nvPr>
        </p:nvSpPr>
        <p:spPr/>
        <p:txBody>
          <a:bodyPr>
            <a:normAutofit fontScale="55000" lnSpcReduction="20000"/>
          </a:bodyPr>
          <a:lstStyle/>
          <a:p>
            <a:endParaRPr lang="nl-NL" dirty="0"/>
          </a:p>
        </p:txBody>
      </p:sp>
      <p:sp>
        <p:nvSpPr>
          <p:cNvPr id="22" name="Tijdelijke aanduiding voor tekst 21">
            <a:extLst>
              <a:ext uri="{FF2B5EF4-FFF2-40B4-BE49-F238E27FC236}">
                <a16:creationId xmlns:a16="http://schemas.microsoft.com/office/drawing/2014/main" id="{2E030A0E-5AA5-875D-19AD-F13911B96E1F}"/>
              </a:ext>
            </a:extLst>
          </p:cNvPr>
          <p:cNvSpPr>
            <a:spLocks noGrp="1"/>
          </p:cNvSpPr>
          <p:nvPr>
            <p:ph type="body" sz="quarter" idx="14"/>
          </p:nvPr>
        </p:nvSpPr>
        <p:spPr/>
        <p:txBody>
          <a:bodyPr/>
          <a:lstStyle/>
          <a:p>
            <a:r>
              <a:rPr lang="nl-NL" dirty="0"/>
              <a:t>Passend bij omgeving</a:t>
            </a:r>
          </a:p>
          <a:p>
            <a:r>
              <a:rPr lang="nl-NL" dirty="0"/>
              <a:t>Betaalbaarheid</a:t>
            </a:r>
          </a:p>
          <a:p>
            <a:r>
              <a:rPr lang="nl-NL" dirty="0"/>
              <a:t>Snelheid</a:t>
            </a:r>
          </a:p>
          <a:p>
            <a:r>
              <a:rPr lang="nl-NL" dirty="0"/>
              <a:t>Verkeer en parkeren</a:t>
            </a:r>
          </a:p>
          <a:p>
            <a:r>
              <a:rPr lang="nl-NL" dirty="0"/>
              <a:t>Zoveel mogelijk behoud groen</a:t>
            </a:r>
          </a:p>
          <a:p>
            <a:r>
              <a:rPr lang="nl-NL" dirty="0"/>
              <a:t>In gesprek blijven met buren</a:t>
            </a:r>
          </a:p>
          <a:p>
            <a:pPr marL="0" indent="0">
              <a:buNone/>
            </a:pPr>
            <a:endParaRPr lang="nl-NL" dirty="0"/>
          </a:p>
        </p:txBody>
      </p:sp>
      <p:pic>
        <p:nvPicPr>
          <p:cNvPr id="28" name="Tijdelijke aanduiding voor afbeelding 24">
            <a:extLst>
              <a:ext uri="{FF2B5EF4-FFF2-40B4-BE49-F238E27FC236}">
                <a16:creationId xmlns:a16="http://schemas.microsoft.com/office/drawing/2014/main" id="{FE8B0DB7-9C1A-FED7-6819-F9637237F2D7}"/>
              </a:ext>
            </a:extLst>
          </p:cNvPr>
          <p:cNvPicPr>
            <a:picLocks noChangeAspect="1"/>
          </p:cNvPicPr>
          <p:nvPr/>
        </p:nvPicPr>
        <p:blipFill rotWithShape="1">
          <a:blip r:embed="rId2">
            <a:extLst>
              <a:ext uri="{28A0092B-C50C-407E-A947-70E740481C1C}">
                <a14:useLocalDpi xmlns:a14="http://schemas.microsoft.com/office/drawing/2010/main" val="0"/>
              </a:ext>
            </a:extLst>
          </a:blip>
          <a:srcRect l="5001" r="33882"/>
          <a:stretch/>
        </p:blipFill>
        <p:spPr>
          <a:xfrm rot="5400000">
            <a:off x="7241476" y="895154"/>
            <a:ext cx="3857624" cy="4733815"/>
          </a:xfrm>
          <a:prstGeom prst="rect">
            <a:avLst/>
          </a:prstGeom>
          <a:solidFill>
            <a:schemeClr val="bg1">
              <a:lumMod val="95000"/>
            </a:schemeClr>
          </a:solidFill>
        </p:spPr>
      </p:pic>
    </p:spTree>
    <p:extLst>
      <p:ext uri="{BB962C8B-B14F-4D97-AF65-F5344CB8AC3E}">
        <p14:creationId xmlns:p14="http://schemas.microsoft.com/office/powerpoint/2010/main" val="400589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boom, buiten, plant&#10;&#10;Automatisch gegenereerde beschrijving">
            <a:extLst>
              <a:ext uri="{FF2B5EF4-FFF2-40B4-BE49-F238E27FC236}">
                <a16:creationId xmlns:a16="http://schemas.microsoft.com/office/drawing/2014/main" id="{DBBA58F4-F497-2F46-B111-10CD42D85FA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noFill/>
        </p:spPr>
      </p:pic>
      <p:sp>
        <p:nvSpPr>
          <p:cNvPr id="13" name="Text Placeholder 2">
            <a:extLst>
              <a:ext uri="{FF2B5EF4-FFF2-40B4-BE49-F238E27FC236}">
                <a16:creationId xmlns:a16="http://schemas.microsoft.com/office/drawing/2014/main" id="{AE9215EE-0CF6-4C53-A421-84CA415D14E3}"/>
              </a:ext>
            </a:extLst>
          </p:cNvPr>
          <p:cNvSpPr>
            <a:spLocks noGrp="1"/>
          </p:cNvSpPr>
          <p:nvPr>
            <p:ph type="body" sz="quarter" idx="11"/>
          </p:nvPr>
        </p:nvSpPr>
        <p:spPr/>
        <p:txBody>
          <a:bodyPr/>
          <a:lstStyle/>
          <a:p>
            <a:endParaRPr lang="en-US"/>
          </a:p>
        </p:txBody>
      </p:sp>
      <p:sp>
        <p:nvSpPr>
          <p:cNvPr id="15" name="Text Placeholder 3">
            <a:extLst>
              <a:ext uri="{FF2B5EF4-FFF2-40B4-BE49-F238E27FC236}">
                <a16:creationId xmlns:a16="http://schemas.microsoft.com/office/drawing/2014/main" id="{586B8B73-AB54-46B3-91DF-5254B0CCE7DC}"/>
              </a:ext>
            </a:extLst>
          </p:cNvPr>
          <p:cNvSpPr>
            <a:spLocks noGrp="1"/>
          </p:cNvSpPr>
          <p:nvPr>
            <p:ph type="body" sz="quarter" idx="13"/>
          </p:nvPr>
        </p:nvSpPr>
        <p:spPr/>
        <p:txBody>
          <a:bodyPr>
            <a:normAutofit fontScale="55000" lnSpcReduction="20000"/>
          </a:bodyPr>
          <a:lstStyle/>
          <a:p>
            <a:endParaRPr lang="en-US"/>
          </a:p>
        </p:txBody>
      </p:sp>
      <p:sp>
        <p:nvSpPr>
          <p:cNvPr id="19" name="Title 5">
            <a:extLst>
              <a:ext uri="{FF2B5EF4-FFF2-40B4-BE49-F238E27FC236}">
                <a16:creationId xmlns:a16="http://schemas.microsoft.com/office/drawing/2014/main" id="{172759C2-E738-49CB-9C06-348EFEF43985}"/>
              </a:ext>
            </a:extLst>
          </p:cNvPr>
          <p:cNvSpPr>
            <a:spLocks noGrp="1"/>
          </p:cNvSpPr>
          <p:nvPr>
            <p:ph type="title"/>
          </p:nvPr>
        </p:nvSpPr>
        <p:spPr>
          <a:xfrm>
            <a:off x="658813" y="1177422"/>
            <a:ext cx="5760000" cy="1123384"/>
          </a:xfrm>
          <a:effectLst>
            <a:outerShdw blurRad="50800" dist="38100" dir="5400000" algn="t" rotWithShape="0">
              <a:prstClr val="black">
                <a:alpha val="40000"/>
              </a:prstClr>
            </a:outerShdw>
          </a:effectLst>
        </p:spPr>
        <p:txBody>
          <a:bodyPr/>
          <a:lstStyle/>
          <a:p>
            <a:r>
              <a:rPr lang="en-US" dirty="0" err="1"/>
              <a:t>Gezonde</a:t>
            </a:r>
            <a:br>
              <a:rPr lang="en-US" dirty="0"/>
            </a:br>
            <a:r>
              <a:rPr lang="en-US" dirty="0" err="1"/>
              <a:t>dorpen</a:t>
            </a:r>
            <a:endParaRPr lang="en-US" dirty="0"/>
          </a:p>
        </p:txBody>
      </p:sp>
    </p:spTree>
    <p:extLst>
      <p:ext uri="{BB962C8B-B14F-4D97-AF65-F5344CB8AC3E}">
        <p14:creationId xmlns:p14="http://schemas.microsoft.com/office/powerpoint/2010/main" val="23625911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6F325FD-54D2-5782-D8A1-A3E4F83C2740}"/>
              </a:ext>
            </a:extLst>
          </p:cNvPr>
          <p:cNvSpPr>
            <a:spLocks noGrp="1"/>
          </p:cNvSpPr>
          <p:nvPr>
            <p:ph type="title"/>
          </p:nvPr>
        </p:nvSpPr>
        <p:spPr/>
        <p:txBody>
          <a:bodyPr/>
          <a:lstStyle/>
          <a:p>
            <a:r>
              <a:rPr lang="nl-NL" dirty="0"/>
              <a:t>Overleg met de buren</a:t>
            </a:r>
          </a:p>
        </p:txBody>
      </p:sp>
      <p:sp>
        <p:nvSpPr>
          <p:cNvPr id="21" name="Tijdelijke aanduiding voor tekst 20">
            <a:extLst>
              <a:ext uri="{FF2B5EF4-FFF2-40B4-BE49-F238E27FC236}">
                <a16:creationId xmlns:a16="http://schemas.microsoft.com/office/drawing/2014/main" id="{91B8CDC3-AC27-FDA4-330A-64B81CE98BAF}"/>
              </a:ext>
            </a:extLst>
          </p:cNvPr>
          <p:cNvSpPr>
            <a:spLocks noGrp="1"/>
          </p:cNvSpPr>
          <p:nvPr>
            <p:ph type="body" sz="quarter" idx="11"/>
          </p:nvPr>
        </p:nvSpPr>
        <p:spPr/>
        <p:txBody>
          <a:bodyPr/>
          <a:lstStyle/>
          <a:p>
            <a:endParaRPr lang="nl-NL" dirty="0"/>
          </a:p>
        </p:txBody>
      </p:sp>
      <p:sp>
        <p:nvSpPr>
          <p:cNvPr id="5" name="Tijdelijke aanduiding voor tekst 4">
            <a:extLst>
              <a:ext uri="{FF2B5EF4-FFF2-40B4-BE49-F238E27FC236}">
                <a16:creationId xmlns:a16="http://schemas.microsoft.com/office/drawing/2014/main" id="{073CFB8E-4D31-5519-710E-F0DE0C5C8F36}"/>
              </a:ext>
            </a:extLst>
          </p:cNvPr>
          <p:cNvSpPr>
            <a:spLocks noGrp="1"/>
          </p:cNvSpPr>
          <p:nvPr>
            <p:ph type="body" sz="quarter" idx="13"/>
          </p:nvPr>
        </p:nvSpPr>
        <p:spPr/>
        <p:txBody>
          <a:bodyPr>
            <a:normAutofit fontScale="55000" lnSpcReduction="20000"/>
          </a:bodyPr>
          <a:lstStyle/>
          <a:p>
            <a:endParaRPr lang="nl-NL" dirty="0"/>
          </a:p>
        </p:txBody>
      </p:sp>
      <p:sp>
        <p:nvSpPr>
          <p:cNvPr id="22" name="Tijdelijke aanduiding voor tekst 21">
            <a:extLst>
              <a:ext uri="{FF2B5EF4-FFF2-40B4-BE49-F238E27FC236}">
                <a16:creationId xmlns:a16="http://schemas.microsoft.com/office/drawing/2014/main" id="{2E030A0E-5AA5-875D-19AD-F13911B96E1F}"/>
              </a:ext>
            </a:extLst>
          </p:cNvPr>
          <p:cNvSpPr>
            <a:spLocks noGrp="1"/>
          </p:cNvSpPr>
          <p:nvPr>
            <p:ph type="body" sz="quarter" idx="14"/>
          </p:nvPr>
        </p:nvSpPr>
        <p:spPr/>
        <p:txBody>
          <a:bodyPr/>
          <a:lstStyle/>
          <a:p>
            <a:r>
              <a:rPr lang="nl-NL" dirty="0"/>
              <a:t>(Zondags)rust respecteren</a:t>
            </a:r>
          </a:p>
          <a:p>
            <a:r>
              <a:rPr lang="nl-NL" dirty="0"/>
              <a:t>Acceptabel aantal woningen</a:t>
            </a:r>
          </a:p>
          <a:p>
            <a:r>
              <a:rPr lang="nl-NL" dirty="0"/>
              <a:t>Zorg over doelgroep starters</a:t>
            </a:r>
          </a:p>
          <a:p>
            <a:r>
              <a:rPr lang="nl-NL" dirty="0"/>
              <a:t>Verkeer en parkeren</a:t>
            </a:r>
          </a:p>
          <a:p>
            <a:r>
              <a:rPr lang="nl-NL" dirty="0"/>
              <a:t>Zorg over hun bedrijfsvoering (klachten nieuwe bewoners)</a:t>
            </a:r>
          </a:p>
          <a:p>
            <a:endParaRPr lang="nl-NL" dirty="0"/>
          </a:p>
          <a:p>
            <a:pPr marL="0" indent="0">
              <a:buNone/>
            </a:pPr>
            <a:endParaRPr lang="nl-NL" dirty="0"/>
          </a:p>
        </p:txBody>
      </p:sp>
      <p:pic>
        <p:nvPicPr>
          <p:cNvPr id="1026" name="Picture 2" descr="Zo bouw je een band op met de buren | Wonen | NU.nl">
            <a:extLst>
              <a:ext uri="{FF2B5EF4-FFF2-40B4-BE49-F238E27FC236}">
                <a16:creationId xmlns:a16="http://schemas.microsoft.com/office/drawing/2014/main" id="{1D01E45B-64FD-3F6A-ADD0-C1B327565C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8150" y="2499700"/>
            <a:ext cx="4686300" cy="2636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769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B151BD-3FD0-4A8C-1BB3-FDAC09D969A2}"/>
              </a:ext>
            </a:extLst>
          </p:cNvPr>
          <p:cNvSpPr>
            <a:spLocks noGrp="1"/>
          </p:cNvSpPr>
          <p:nvPr>
            <p:ph type="title"/>
          </p:nvPr>
        </p:nvSpPr>
        <p:spPr>
          <a:xfrm>
            <a:off x="658813" y="1177422"/>
            <a:ext cx="5760000" cy="569387"/>
          </a:xfrm>
        </p:spPr>
        <p:txBody>
          <a:bodyPr wrap="square" anchor="t">
            <a:normAutofit/>
          </a:bodyPr>
          <a:lstStyle/>
          <a:p>
            <a:r>
              <a:rPr lang="nl-NL" dirty="0"/>
              <a:t>Model 1</a:t>
            </a:r>
          </a:p>
        </p:txBody>
      </p:sp>
      <p:sp>
        <p:nvSpPr>
          <p:cNvPr id="33" name="Text Placeholder 2">
            <a:extLst>
              <a:ext uri="{FF2B5EF4-FFF2-40B4-BE49-F238E27FC236}">
                <a16:creationId xmlns:a16="http://schemas.microsoft.com/office/drawing/2014/main" id="{0DECC319-DFDC-AB92-0DFE-408A0DBA03E2}"/>
              </a:ext>
            </a:extLst>
          </p:cNvPr>
          <p:cNvSpPr>
            <a:spLocks noGrp="1"/>
          </p:cNvSpPr>
          <p:nvPr>
            <p:ph type="body" sz="quarter" idx="11"/>
          </p:nvPr>
        </p:nvSpPr>
        <p:spPr>
          <a:xfrm>
            <a:off x="0" y="6172200"/>
            <a:ext cx="12192000" cy="685800"/>
          </a:xfrm>
        </p:spPr>
        <p:txBody>
          <a:bodyPr/>
          <a:lstStyle/>
          <a:p>
            <a:endParaRPr lang="en-US"/>
          </a:p>
        </p:txBody>
      </p:sp>
      <p:sp>
        <p:nvSpPr>
          <p:cNvPr id="34" name="Text Placeholder 3">
            <a:extLst>
              <a:ext uri="{FF2B5EF4-FFF2-40B4-BE49-F238E27FC236}">
                <a16:creationId xmlns:a16="http://schemas.microsoft.com/office/drawing/2014/main" id="{BBDEEB95-4EFD-BE3B-D2D5-1C6551675479}"/>
              </a:ext>
            </a:extLst>
          </p:cNvPr>
          <p:cNvSpPr>
            <a:spLocks noGrp="1"/>
          </p:cNvSpPr>
          <p:nvPr>
            <p:ph type="body" sz="quarter" idx="13"/>
          </p:nvPr>
        </p:nvSpPr>
        <p:spPr>
          <a:xfrm>
            <a:off x="10181062" y="6435537"/>
            <a:ext cx="1368000" cy="172800"/>
          </a:xfrm>
        </p:spPr>
        <p:txBody>
          <a:bodyPr>
            <a:normAutofit fontScale="55000" lnSpcReduction="20000"/>
          </a:bodyPr>
          <a:lstStyle/>
          <a:p>
            <a:endParaRPr lang="en-US"/>
          </a:p>
        </p:txBody>
      </p:sp>
      <p:sp>
        <p:nvSpPr>
          <p:cNvPr id="5" name="Tijdelijke aanduiding voor tekst 4">
            <a:extLst>
              <a:ext uri="{FF2B5EF4-FFF2-40B4-BE49-F238E27FC236}">
                <a16:creationId xmlns:a16="http://schemas.microsoft.com/office/drawing/2014/main" id="{E23ECD32-6917-4B9C-A8E1-85CDAD237368}"/>
              </a:ext>
            </a:extLst>
          </p:cNvPr>
          <p:cNvSpPr>
            <a:spLocks noGrp="1"/>
          </p:cNvSpPr>
          <p:nvPr>
            <p:ph type="body" sz="quarter" idx="14"/>
          </p:nvPr>
        </p:nvSpPr>
        <p:spPr>
          <a:xfrm>
            <a:off x="1308099" y="2781301"/>
            <a:ext cx="5121729" cy="2724150"/>
          </a:xfrm>
        </p:spPr>
        <p:txBody>
          <a:bodyPr>
            <a:normAutofit/>
          </a:bodyPr>
          <a:lstStyle/>
          <a:p>
            <a:pPr>
              <a:lnSpc>
                <a:spcPct val="95000"/>
              </a:lnSpc>
              <a:spcAft>
                <a:spcPts val="600"/>
              </a:spcAft>
            </a:pPr>
            <a:r>
              <a:rPr lang="nl-NL" sz="1700" dirty="0"/>
              <a:t>Hoofdgebouw:</a:t>
            </a:r>
          </a:p>
          <a:p>
            <a:pPr>
              <a:lnSpc>
                <a:spcPct val="95000"/>
              </a:lnSpc>
              <a:spcAft>
                <a:spcPts val="600"/>
              </a:spcAft>
            </a:pPr>
            <a:r>
              <a:rPr lang="nl-NL" sz="1700" dirty="0"/>
              <a:t>7 grondgebonden woningen</a:t>
            </a:r>
          </a:p>
          <a:p>
            <a:pPr>
              <a:lnSpc>
                <a:spcPct val="95000"/>
              </a:lnSpc>
              <a:spcAft>
                <a:spcPts val="600"/>
              </a:spcAft>
            </a:pPr>
            <a:endParaRPr lang="nl-NL" sz="1700" dirty="0"/>
          </a:p>
          <a:p>
            <a:pPr>
              <a:lnSpc>
                <a:spcPct val="95000"/>
              </a:lnSpc>
              <a:spcAft>
                <a:spcPts val="600"/>
              </a:spcAft>
            </a:pPr>
            <a:r>
              <a:rPr lang="nl-NL" sz="1700" dirty="0"/>
              <a:t>Achtergebouw:</a:t>
            </a:r>
          </a:p>
          <a:p>
            <a:pPr>
              <a:lnSpc>
                <a:spcPct val="95000"/>
              </a:lnSpc>
              <a:spcAft>
                <a:spcPts val="600"/>
              </a:spcAft>
            </a:pPr>
            <a:r>
              <a:rPr lang="nl-NL" sz="1700" dirty="0"/>
              <a:t>6 appartementen met bovenverdieping</a:t>
            </a:r>
          </a:p>
          <a:p>
            <a:pPr>
              <a:lnSpc>
                <a:spcPct val="95000"/>
              </a:lnSpc>
              <a:spcAft>
                <a:spcPts val="600"/>
              </a:spcAft>
            </a:pPr>
            <a:endParaRPr lang="nl-NL" sz="1700" dirty="0"/>
          </a:p>
          <a:p>
            <a:pPr>
              <a:lnSpc>
                <a:spcPct val="95000"/>
              </a:lnSpc>
              <a:spcAft>
                <a:spcPts val="600"/>
              </a:spcAft>
            </a:pPr>
            <a:r>
              <a:rPr lang="nl-NL" sz="1700" dirty="0"/>
              <a:t>Allen privétuintje</a:t>
            </a:r>
          </a:p>
          <a:p>
            <a:pPr>
              <a:lnSpc>
                <a:spcPct val="95000"/>
              </a:lnSpc>
              <a:spcAft>
                <a:spcPts val="600"/>
              </a:spcAft>
            </a:pPr>
            <a:endParaRPr lang="nl-NL" sz="1700" dirty="0"/>
          </a:p>
        </p:txBody>
      </p:sp>
      <p:pic>
        <p:nvPicPr>
          <p:cNvPr id="19" name="Tijdelijke aanduiding voor afbeelding 18" descr="Afbeelding met plein&#10;&#10;Automatisch gegenereerde beschrijving">
            <a:extLst>
              <a:ext uri="{FF2B5EF4-FFF2-40B4-BE49-F238E27FC236}">
                <a16:creationId xmlns:a16="http://schemas.microsoft.com/office/drawing/2014/main" id="{271AD73D-B0F5-D964-DA4F-1CB11DDA2501}"/>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ackgroundRemoval t="10324" b="89676" l="10000" r="90000"/>
                    </a14:imgEffect>
                  </a14:imgLayer>
                </a14:imgProps>
              </a:ext>
              <a:ext uri="{28A0092B-C50C-407E-A947-70E740481C1C}">
                <a14:useLocalDpi xmlns:a14="http://schemas.microsoft.com/office/drawing/2010/main" val="0"/>
              </a:ext>
            </a:extLst>
          </a:blip>
          <a:srcRect t="405" b="405"/>
          <a:stretch>
            <a:fillRect/>
          </a:stretch>
        </p:blipFill>
        <p:spPr/>
      </p:pic>
      <p:pic>
        <p:nvPicPr>
          <p:cNvPr id="11" name="Afbeelding 10">
            <a:extLst>
              <a:ext uri="{FF2B5EF4-FFF2-40B4-BE49-F238E27FC236}">
                <a16:creationId xmlns:a16="http://schemas.microsoft.com/office/drawing/2014/main" id="{C66344D9-44BA-CEE5-F266-0A9E6AB85094}"/>
              </a:ext>
            </a:extLst>
          </p:cNvPr>
          <p:cNvPicPr>
            <a:picLocks noChangeAspect="1"/>
          </p:cNvPicPr>
          <p:nvPr/>
        </p:nvPicPr>
        <p:blipFill rotWithShape="1">
          <a:blip r:embed="rId4"/>
          <a:srcRect l="9892" t="10353" r="52554" b="20236"/>
          <a:stretch/>
        </p:blipFill>
        <p:spPr>
          <a:xfrm>
            <a:off x="-18839" y="-186612"/>
            <a:ext cx="12344189" cy="8637358"/>
          </a:xfrm>
          <a:prstGeom prst="rect">
            <a:avLst/>
          </a:prstGeom>
        </p:spPr>
      </p:pic>
      <p:pic>
        <p:nvPicPr>
          <p:cNvPr id="25" name="Afbeelding 24" descr="Afbeelding met plein&#10;&#10;Automatisch gegenereerde beschrijving">
            <a:extLst>
              <a:ext uri="{FF2B5EF4-FFF2-40B4-BE49-F238E27FC236}">
                <a16:creationId xmlns:a16="http://schemas.microsoft.com/office/drawing/2014/main" id="{8751825E-2F26-325A-0473-501EA4DEE4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7353" y="458676"/>
            <a:ext cx="814647" cy="684415"/>
          </a:xfrm>
          <a:prstGeom prst="rect">
            <a:avLst/>
          </a:prstGeom>
        </p:spPr>
      </p:pic>
      <p:pic>
        <p:nvPicPr>
          <p:cNvPr id="27" name="Afbeelding 26">
            <a:extLst>
              <a:ext uri="{FF2B5EF4-FFF2-40B4-BE49-F238E27FC236}">
                <a16:creationId xmlns:a16="http://schemas.microsoft.com/office/drawing/2014/main" id="{BC81E2C5-7FD5-11EF-B476-475AF9934C66}"/>
              </a:ext>
            </a:extLst>
          </p:cNvPr>
          <p:cNvPicPr>
            <a:picLocks noChangeAspect="1"/>
          </p:cNvPicPr>
          <p:nvPr/>
        </p:nvPicPr>
        <p:blipFill>
          <a:blip r:embed="rId6"/>
          <a:stretch>
            <a:fillRect/>
          </a:stretch>
        </p:blipFill>
        <p:spPr>
          <a:xfrm>
            <a:off x="11476801" y="547877"/>
            <a:ext cx="615749" cy="506012"/>
          </a:xfrm>
          <a:prstGeom prst="rect">
            <a:avLst/>
          </a:prstGeom>
        </p:spPr>
      </p:pic>
    </p:spTree>
    <p:extLst>
      <p:ext uri="{BB962C8B-B14F-4D97-AF65-F5344CB8AC3E}">
        <p14:creationId xmlns:p14="http://schemas.microsoft.com/office/powerpoint/2010/main" val="15140497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30426EE1-B98E-E901-121D-93E442F92FA3}"/>
              </a:ext>
            </a:extLst>
          </p:cNvPr>
          <p:cNvSpPr>
            <a:spLocks noGrp="1"/>
          </p:cNvSpPr>
          <p:nvPr>
            <p:ph type="body" sz="quarter" idx="13"/>
          </p:nvPr>
        </p:nvSpPr>
        <p:spPr/>
        <p:txBody>
          <a:bodyPr>
            <a:normAutofit fontScale="55000" lnSpcReduction="20000"/>
          </a:bodyPr>
          <a:lstStyle/>
          <a:p>
            <a:endParaRPr lang="nl-NL"/>
          </a:p>
        </p:txBody>
      </p:sp>
      <p:sp>
        <p:nvSpPr>
          <p:cNvPr id="5" name="Tijdelijke aanduiding voor tekst 4">
            <a:extLst>
              <a:ext uri="{FF2B5EF4-FFF2-40B4-BE49-F238E27FC236}">
                <a16:creationId xmlns:a16="http://schemas.microsoft.com/office/drawing/2014/main" id="{C12D1960-5EA6-481A-7DDE-8F995B975029}"/>
              </a:ext>
            </a:extLst>
          </p:cNvPr>
          <p:cNvSpPr>
            <a:spLocks noGrp="1"/>
          </p:cNvSpPr>
          <p:nvPr>
            <p:ph type="body" sz="quarter" idx="14"/>
          </p:nvPr>
        </p:nvSpPr>
        <p:spPr/>
        <p:txBody>
          <a:bodyPr/>
          <a:lstStyle/>
          <a:p>
            <a:endParaRPr lang="nl-NL"/>
          </a:p>
        </p:txBody>
      </p:sp>
      <p:sp>
        <p:nvSpPr>
          <p:cNvPr id="6" name="Tijdelijke aanduiding voor afbeelding 5">
            <a:extLst>
              <a:ext uri="{FF2B5EF4-FFF2-40B4-BE49-F238E27FC236}">
                <a16:creationId xmlns:a16="http://schemas.microsoft.com/office/drawing/2014/main" id="{207CC503-426B-83AB-ABA8-E46F37348B81}"/>
              </a:ext>
            </a:extLst>
          </p:cNvPr>
          <p:cNvSpPr>
            <a:spLocks noGrp="1"/>
          </p:cNvSpPr>
          <p:nvPr>
            <p:ph type="pic" sz="quarter" idx="15"/>
          </p:nvPr>
        </p:nvSpPr>
        <p:spPr/>
      </p:sp>
      <p:pic>
        <p:nvPicPr>
          <p:cNvPr id="7" name="Tijdelijke aanduiding voor inhoud 4">
            <a:extLst>
              <a:ext uri="{FF2B5EF4-FFF2-40B4-BE49-F238E27FC236}">
                <a16:creationId xmlns:a16="http://schemas.microsoft.com/office/drawing/2014/main" id="{CC02F0C9-9B24-B8FE-B6EF-F02FB784C431}"/>
              </a:ext>
            </a:extLst>
          </p:cNvPr>
          <p:cNvPicPr>
            <a:picLocks noChangeAspect="1"/>
          </p:cNvPicPr>
          <p:nvPr/>
        </p:nvPicPr>
        <p:blipFill rotWithShape="1">
          <a:blip r:embed="rId2"/>
          <a:srcRect l="9306" t="9783" r="52594" b="20250"/>
          <a:stretch/>
        </p:blipFill>
        <p:spPr>
          <a:xfrm>
            <a:off x="945078" y="-621992"/>
            <a:ext cx="12571498" cy="8739650"/>
          </a:xfrm>
          <a:prstGeom prst="rect">
            <a:avLst/>
          </a:prstGeom>
        </p:spPr>
      </p:pic>
      <p:sp>
        <p:nvSpPr>
          <p:cNvPr id="8" name="Rechthoek 7">
            <a:extLst>
              <a:ext uri="{FF2B5EF4-FFF2-40B4-BE49-F238E27FC236}">
                <a16:creationId xmlns:a16="http://schemas.microsoft.com/office/drawing/2014/main" id="{D728A40F-C99B-930F-815A-B37739B45B84}"/>
              </a:ext>
            </a:extLst>
          </p:cNvPr>
          <p:cNvSpPr/>
          <p:nvPr/>
        </p:nvSpPr>
        <p:spPr>
          <a:xfrm>
            <a:off x="0" y="0"/>
            <a:ext cx="11049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5000"/>
              </a:lnSpc>
            </a:pPr>
            <a:endParaRPr lang="nl-NL" sz="1400" dirty="0" err="1"/>
          </a:p>
        </p:txBody>
      </p:sp>
      <p:pic>
        <p:nvPicPr>
          <p:cNvPr id="11" name="Afbeelding 10" descr="Afbeelding met plein&#10;&#10;Automatisch gegenereerde beschrijving">
            <a:extLst>
              <a:ext uri="{FF2B5EF4-FFF2-40B4-BE49-F238E27FC236}">
                <a16:creationId xmlns:a16="http://schemas.microsoft.com/office/drawing/2014/main" id="{0CED44CC-0078-5E86-9969-1A96DDCC3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7353" y="458676"/>
            <a:ext cx="814647" cy="684415"/>
          </a:xfrm>
          <a:prstGeom prst="rect">
            <a:avLst/>
          </a:prstGeom>
        </p:spPr>
      </p:pic>
      <p:pic>
        <p:nvPicPr>
          <p:cNvPr id="12" name="Afbeelding 11">
            <a:extLst>
              <a:ext uri="{FF2B5EF4-FFF2-40B4-BE49-F238E27FC236}">
                <a16:creationId xmlns:a16="http://schemas.microsoft.com/office/drawing/2014/main" id="{465CA400-68AE-E8C7-6D38-DE80EA8E86AA}"/>
              </a:ext>
            </a:extLst>
          </p:cNvPr>
          <p:cNvPicPr>
            <a:picLocks noChangeAspect="1"/>
          </p:cNvPicPr>
          <p:nvPr/>
        </p:nvPicPr>
        <p:blipFill>
          <a:blip r:embed="rId4"/>
          <a:stretch>
            <a:fillRect/>
          </a:stretch>
        </p:blipFill>
        <p:spPr>
          <a:xfrm>
            <a:off x="11476801" y="547877"/>
            <a:ext cx="615749" cy="506012"/>
          </a:xfrm>
          <a:prstGeom prst="rect">
            <a:avLst/>
          </a:prstGeom>
        </p:spPr>
      </p:pic>
    </p:spTree>
    <p:extLst>
      <p:ext uri="{BB962C8B-B14F-4D97-AF65-F5344CB8AC3E}">
        <p14:creationId xmlns:p14="http://schemas.microsoft.com/office/powerpoint/2010/main" val="22228801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descr="Afbeelding met gras, buiten, lucht&#10;&#10;Automatisch gegenereerde beschrijving">
            <a:extLst>
              <a:ext uri="{FF2B5EF4-FFF2-40B4-BE49-F238E27FC236}">
                <a16:creationId xmlns:a16="http://schemas.microsoft.com/office/drawing/2014/main" id="{87E99E55-4F4E-1E24-6CFC-8666E231EC6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722" t="-1" r="5033" b="-11328"/>
          <a:stretch/>
        </p:blipFill>
        <p:spPr>
          <a:xfrm>
            <a:off x="2794000" y="4692651"/>
            <a:ext cx="2688487" cy="1512274"/>
          </a:xfrm>
        </p:spPr>
      </p:pic>
      <p:sp>
        <p:nvSpPr>
          <p:cNvPr id="13" name="Tijdelijke aanduiding voor tekst 12">
            <a:extLst>
              <a:ext uri="{FF2B5EF4-FFF2-40B4-BE49-F238E27FC236}">
                <a16:creationId xmlns:a16="http://schemas.microsoft.com/office/drawing/2014/main" id="{1668C8DA-7B86-8FC6-AE8D-6B9EDE63DF8F}"/>
              </a:ext>
            </a:extLst>
          </p:cNvPr>
          <p:cNvSpPr>
            <a:spLocks noGrp="1"/>
          </p:cNvSpPr>
          <p:nvPr>
            <p:ph type="body" sz="quarter" idx="11"/>
          </p:nvPr>
        </p:nvSpPr>
        <p:spPr/>
        <p:txBody>
          <a:bodyPr/>
          <a:lstStyle/>
          <a:p>
            <a:endParaRPr lang="nl-NL" dirty="0"/>
          </a:p>
        </p:txBody>
      </p:sp>
      <p:sp>
        <p:nvSpPr>
          <p:cNvPr id="14" name="Tijdelijke aanduiding voor tekst 13">
            <a:extLst>
              <a:ext uri="{FF2B5EF4-FFF2-40B4-BE49-F238E27FC236}">
                <a16:creationId xmlns:a16="http://schemas.microsoft.com/office/drawing/2014/main" id="{506B3735-5824-636F-06D2-F1FD85634D6C}"/>
              </a:ext>
            </a:extLst>
          </p:cNvPr>
          <p:cNvSpPr>
            <a:spLocks noGrp="1"/>
          </p:cNvSpPr>
          <p:nvPr>
            <p:ph type="body" sz="quarter" idx="13"/>
          </p:nvPr>
        </p:nvSpPr>
        <p:spPr/>
        <p:txBody>
          <a:bodyPr>
            <a:normAutofit fontScale="55000" lnSpcReduction="20000"/>
          </a:bodyPr>
          <a:lstStyle/>
          <a:p>
            <a:endParaRPr lang="nl-NL"/>
          </a:p>
        </p:txBody>
      </p:sp>
      <p:sp>
        <p:nvSpPr>
          <p:cNvPr id="12" name="Titel 11">
            <a:extLst>
              <a:ext uri="{FF2B5EF4-FFF2-40B4-BE49-F238E27FC236}">
                <a16:creationId xmlns:a16="http://schemas.microsoft.com/office/drawing/2014/main" id="{2045A84D-F174-39E7-EC4B-60630314454D}"/>
              </a:ext>
            </a:extLst>
          </p:cNvPr>
          <p:cNvSpPr>
            <a:spLocks noGrp="1"/>
          </p:cNvSpPr>
          <p:nvPr>
            <p:ph type="title"/>
          </p:nvPr>
        </p:nvSpPr>
        <p:spPr>
          <a:xfrm>
            <a:off x="283908" y="153294"/>
            <a:ext cx="6126035" cy="1123384"/>
          </a:xfrm>
        </p:spPr>
        <p:txBody>
          <a:bodyPr/>
          <a:lstStyle/>
          <a:p>
            <a:r>
              <a:rPr lang="nl-NL" dirty="0"/>
              <a:t>Het Eijkpunt, Nijmegen</a:t>
            </a:r>
          </a:p>
        </p:txBody>
      </p:sp>
      <p:sp>
        <p:nvSpPr>
          <p:cNvPr id="6" name="Tijdelijke aanduiding voor tekst 5">
            <a:extLst>
              <a:ext uri="{FF2B5EF4-FFF2-40B4-BE49-F238E27FC236}">
                <a16:creationId xmlns:a16="http://schemas.microsoft.com/office/drawing/2014/main" id="{16A3F79D-9813-EA45-593D-3863AA70ED55}"/>
              </a:ext>
            </a:extLst>
          </p:cNvPr>
          <p:cNvSpPr>
            <a:spLocks noGrp="1"/>
          </p:cNvSpPr>
          <p:nvPr>
            <p:ph type="body" sz="quarter" idx="15"/>
          </p:nvPr>
        </p:nvSpPr>
        <p:spPr/>
        <p:txBody>
          <a:bodyPr/>
          <a:lstStyle/>
          <a:p>
            <a:endParaRPr lang="nl-NL" dirty="0"/>
          </a:p>
        </p:txBody>
      </p:sp>
      <p:pic>
        <p:nvPicPr>
          <p:cNvPr id="3" name="Afbeelding 2">
            <a:extLst>
              <a:ext uri="{FF2B5EF4-FFF2-40B4-BE49-F238E27FC236}">
                <a16:creationId xmlns:a16="http://schemas.microsoft.com/office/drawing/2014/main" id="{3D12F9F7-53F3-77EE-D3E5-D57246C596C2}"/>
              </a:ext>
            </a:extLst>
          </p:cNvPr>
          <p:cNvPicPr>
            <a:picLocks noChangeAspect="1"/>
          </p:cNvPicPr>
          <p:nvPr/>
        </p:nvPicPr>
        <p:blipFill rotWithShape="1">
          <a:blip r:embed="rId3"/>
          <a:srcRect l="9424" t="10247" r="52582" b="20414"/>
          <a:stretch/>
        </p:blipFill>
        <p:spPr>
          <a:xfrm>
            <a:off x="0" y="-342900"/>
            <a:ext cx="12236450" cy="8454278"/>
          </a:xfrm>
          <a:prstGeom prst="rect">
            <a:avLst/>
          </a:prstGeom>
        </p:spPr>
      </p:pic>
      <p:pic>
        <p:nvPicPr>
          <p:cNvPr id="2" name="Afbeelding 1" descr="Afbeelding met plein&#10;&#10;Automatisch gegenereerde beschrijving">
            <a:extLst>
              <a:ext uri="{FF2B5EF4-FFF2-40B4-BE49-F238E27FC236}">
                <a16:creationId xmlns:a16="http://schemas.microsoft.com/office/drawing/2014/main" id="{C8BD2481-D47A-7528-8971-FBA61E7EC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77353" y="458676"/>
            <a:ext cx="814647" cy="684415"/>
          </a:xfrm>
          <a:prstGeom prst="rect">
            <a:avLst/>
          </a:prstGeom>
        </p:spPr>
      </p:pic>
      <p:pic>
        <p:nvPicPr>
          <p:cNvPr id="5" name="Afbeelding 4">
            <a:extLst>
              <a:ext uri="{FF2B5EF4-FFF2-40B4-BE49-F238E27FC236}">
                <a16:creationId xmlns:a16="http://schemas.microsoft.com/office/drawing/2014/main" id="{834F5DA4-EE97-5C93-625B-5148B4AE6F9A}"/>
              </a:ext>
            </a:extLst>
          </p:cNvPr>
          <p:cNvPicPr>
            <a:picLocks noChangeAspect="1"/>
          </p:cNvPicPr>
          <p:nvPr/>
        </p:nvPicPr>
        <p:blipFill>
          <a:blip r:embed="rId5"/>
          <a:stretch>
            <a:fillRect/>
          </a:stretch>
        </p:blipFill>
        <p:spPr>
          <a:xfrm>
            <a:off x="11476801" y="547877"/>
            <a:ext cx="615749" cy="506012"/>
          </a:xfrm>
          <a:prstGeom prst="rect">
            <a:avLst/>
          </a:prstGeom>
        </p:spPr>
      </p:pic>
    </p:spTree>
    <p:extLst>
      <p:ext uri="{BB962C8B-B14F-4D97-AF65-F5344CB8AC3E}">
        <p14:creationId xmlns:p14="http://schemas.microsoft.com/office/powerpoint/2010/main" val="15943932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30426EE1-B98E-E901-121D-93E442F92FA3}"/>
              </a:ext>
            </a:extLst>
          </p:cNvPr>
          <p:cNvSpPr>
            <a:spLocks noGrp="1"/>
          </p:cNvSpPr>
          <p:nvPr>
            <p:ph type="body" sz="quarter" idx="13"/>
          </p:nvPr>
        </p:nvSpPr>
        <p:spPr/>
        <p:txBody>
          <a:bodyPr>
            <a:normAutofit fontScale="55000" lnSpcReduction="20000"/>
          </a:bodyPr>
          <a:lstStyle/>
          <a:p>
            <a:endParaRPr lang="nl-NL"/>
          </a:p>
        </p:txBody>
      </p:sp>
      <p:sp>
        <p:nvSpPr>
          <p:cNvPr id="5" name="Tijdelijke aanduiding voor tekst 4">
            <a:extLst>
              <a:ext uri="{FF2B5EF4-FFF2-40B4-BE49-F238E27FC236}">
                <a16:creationId xmlns:a16="http://schemas.microsoft.com/office/drawing/2014/main" id="{C12D1960-5EA6-481A-7DDE-8F995B975029}"/>
              </a:ext>
            </a:extLst>
          </p:cNvPr>
          <p:cNvSpPr>
            <a:spLocks noGrp="1"/>
          </p:cNvSpPr>
          <p:nvPr>
            <p:ph type="body" sz="quarter" idx="14"/>
          </p:nvPr>
        </p:nvSpPr>
        <p:spPr/>
        <p:txBody>
          <a:bodyPr/>
          <a:lstStyle/>
          <a:p>
            <a:endParaRPr lang="nl-NL"/>
          </a:p>
        </p:txBody>
      </p:sp>
      <p:sp>
        <p:nvSpPr>
          <p:cNvPr id="6" name="Tijdelijke aanduiding voor afbeelding 5">
            <a:extLst>
              <a:ext uri="{FF2B5EF4-FFF2-40B4-BE49-F238E27FC236}">
                <a16:creationId xmlns:a16="http://schemas.microsoft.com/office/drawing/2014/main" id="{207CC503-426B-83AB-ABA8-E46F37348B81}"/>
              </a:ext>
            </a:extLst>
          </p:cNvPr>
          <p:cNvSpPr>
            <a:spLocks noGrp="1"/>
          </p:cNvSpPr>
          <p:nvPr>
            <p:ph type="pic" sz="quarter" idx="15"/>
          </p:nvPr>
        </p:nvSpPr>
        <p:spPr/>
      </p:sp>
      <p:sp>
        <p:nvSpPr>
          <p:cNvPr id="8" name="Rechthoek 7">
            <a:extLst>
              <a:ext uri="{FF2B5EF4-FFF2-40B4-BE49-F238E27FC236}">
                <a16:creationId xmlns:a16="http://schemas.microsoft.com/office/drawing/2014/main" id="{D728A40F-C99B-930F-815A-B37739B45B84}"/>
              </a:ext>
            </a:extLst>
          </p:cNvPr>
          <p:cNvSpPr/>
          <p:nvPr/>
        </p:nvSpPr>
        <p:spPr>
          <a:xfrm>
            <a:off x="0" y="0"/>
            <a:ext cx="11049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5000"/>
              </a:lnSpc>
            </a:pPr>
            <a:endParaRPr lang="nl-NL" sz="1400" dirty="0" err="1"/>
          </a:p>
        </p:txBody>
      </p:sp>
      <p:pic>
        <p:nvPicPr>
          <p:cNvPr id="2" name="Afbeelding 1">
            <a:extLst>
              <a:ext uri="{FF2B5EF4-FFF2-40B4-BE49-F238E27FC236}">
                <a16:creationId xmlns:a16="http://schemas.microsoft.com/office/drawing/2014/main" id="{D2CF495A-FECA-8E09-913A-D455ED8DE32F}"/>
              </a:ext>
            </a:extLst>
          </p:cNvPr>
          <p:cNvPicPr>
            <a:picLocks noChangeAspect="1"/>
          </p:cNvPicPr>
          <p:nvPr/>
        </p:nvPicPr>
        <p:blipFill rotWithShape="1">
          <a:blip r:embed="rId2"/>
          <a:srcRect l="9402" t="9731" r="52500" b="20355"/>
          <a:stretch/>
        </p:blipFill>
        <p:spPr>
          <a:xfrm>
            <a:off x="1096711" y="-240004"/>
            <a:ext cx="11560678" cy="8031454"/>
          </a:xfrm>
          <a:prstGeom prst="rect">
            <a:avLst/>
          </a:prstGeom>
        </p:spPr>
      </p:pic>
      <p:pic>
        <p:nvPicPr>
          <p:cNvPr id="3" name="Afbeelding 2" descr="Afbeelding met plein&#10;&#10;Automatisch gegenereerde beschrijving">
            <a:extLst>
              <a:ext uri="{FF2B5EF4-FFF2-40B4-BE49-F238E27FC236}">
                <a16:creationId xmlns:a16="http://schemas.microsoft.com/office/drawing/2014/main" id="{A8F04DCE-1EAE-CA2C-CFF3-C0A916456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7353" y="458676"/>
            <a:ext cx="814647" cy="684415"/>
          </a:xfrm>
          <a:prstGeom prst="rect">
            <a:avLst/>
          </a:prstGeom>
        </p:spPr>
      </p:pic>
      <p:pic>
        <p:nvPicPr>
          <p:cNvPr id="9" name="Afbeelding 8">
            <a:extLst>
              <a:ext uri="{FF2B5EF4-FFF2-40B4-BE49-F238E27FC236}">
                <a16:creationId xmlns:a16="http://schemas.microsoft.com/office/drawing/2014/main" id="{33503246-C4A0-8B67-4670-1057642E6437}"/>
              </a:ext>
            </a:extLst>
          </p:cNvPr>
          <p:cNvPicPr>
            <a:picLocks noChangeAspect="1"/>
          </p:cNvPicPr>
          <p:nvPr/>
        </p:nvPicPr>
        <p:blipFill>
          <a:blip r:embed="rId4"/>
          <a:stretch>
            <a:fillRect/>
          </a:stretch>
        </p:blipFill>
        <p:spPr>
          <a:xfrm>
            <a:off x="11476801" y="547877"/>
            <a:ext cx="615749" cy="506012"/>
          </a:xfrm>
          <a:prstGeom prst="rect">
            <a:avLst/>
          </a:prstGeom>
        </p:spPr>
      </p:pic>
    </p:spTree>
    <p:extLst>
      <p:ext uri="{BB962C8B-B14F-4D97-AF65-F5344CB8AC3E}">
        <p14:creationId xmlns:p14="http://schemas.microsoft.com/office/powerpoint/2010/main" val="25627694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30426EE1-B98E-E901-121D-93E442F92FA3}"/>
              </a:ext>
            </a:extLst>
          </p:cNvPr>
          <p:cNvSpPr>
            <a:spLocks noGrp="1"/>
          </p:cNvSpPr>
          <p:nvPr>
            <p:ph type="body" sz="quarter" idx="13"/>
          </p:nvPr>
        </p:nvSpPr>
        <p:spPr/>
        <p:txBody>
          <a:bodyPr>
            <a:normAutofit fontScale="55000" lnSpcReduction="20000"/>
          </a:bodyPr>
          <a:lstStyle/>
          <a:p>
            <a:endParaRPr lang="nl-NL"/>
          </a:p>
        </p:txBody>
      </p:sp>
      <p:sp>
        <p:nvSpPr>
          <p:cNvPr id="5" name="Tijdelijke aanduiding voor tekst 4">
            <a:extLst>
              <a:ext uri="{FF2B5EF4-FFF2-40B4-BE49-F238E27FC236}">
                <a16:creationId xmlns:a16="http://schemas.microsoft.com/office/drawing/2014/main" id="{C12D1960-5EA6-481A-7DDE-8F995B975029}"/>
              </a:ext>
            </a:extLst>
          </p:cNvPr>
          <p:cNvSpPr>
            <a:spLocks noGrp="1"/>
          </p:cNvSpPr>
          <p:nvPr>
            <p:ph type="body" sz="quarter" idx="14"/>
          </p:nvPr>
        </p:nvSpPr>
        <p:spPr/>
        <p:txBody>
          <a:bodyPr/>
          <a:lstStyle/>
          <a:p>
            <a:endParaRPr lang="nl-NL"/>
          </a:p>
        </p:txBody>
      </p:sp>
      <p:sp>
        <p:nvSpPr>
          <p:cNvPr id="6" name="Tijdelijke aanduiding voor afbeelding 5">
            <a:extLst>
              <a:ext uri="{FF2B5EF4-FFF2-40B4-BE49-F238E27FC236}">
                <a16:creationId xmlns:a16="http://schemas.microsoft.com/office/drawing/2014/main" id="{207CC503-426B-83AB-ABA8-E46F37348B81}"/>
              </a:ext>
            </a:extLst>
          </p:cNvPr>
          <p:cNvSpPr>
            <a:spLocks noGrp="1"/>
          </p:cNvSpPr>
          <p:nvPr>
            <p:ph type="pic" sz="quarter" idx="15"/>
          </p:nvPr>
        </p:nvSpPr>
        <p:spPr/>
      </p:sp>
      <p:sp>
        <p:nvSpPr>
          <p:cNvPr id="8" name="Rechthoek 7">
            <a:extLst>
              <a:ext uri="{FF2B5EF4-FFF2-40B4-BE49-F238E27FC236}">
                <a16:creationId xmlns:a16="http://schemas.microsoft.com/office/drawing/2014/main" id="{D728A40F-C99B-930F-815A-B37739B45B84}"/>
              </a:ext>
            </a:extLst>
          </p:cNvPr>
          <p:cNvSpPr/>
          <p:nvPr/>
        </p:nvSpPr>
        <p:spPr>
          <a:xfrm>
            <a:off x="0" y="0"/>
            <a:ext cx="11049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05000"/>
              </a:lnSpc>
            </a:pPr>
            <a:endParaRPr lang="nl-NL" sz="1400" dirty="0" err="1"/>
          </a:p>
        </p:txBody>
      </p:sp>
      <p:pic>
        <p:nvPicPr>
          <p:cNvPr id="3" name="Afbeelding 2">
            <a:extLst>
              <a:ext uri="{FF2B5EF4-FFF2-40B4-BE49-F238E27FC236}">
                <a16:creationId xmlns:a16="http://schemas.microsoft.com/office/drawing/2014/main" id="{AE97EF6C-EF2F-0EB8-EC35-B02B60186C5D}"/>
              </a:ext>
            </a:extLst>
          </p:cNvPr>
          <p:cNvPicPr>
            <a:picLocks noChangeAspect="1"/>
          </p:cNvPicPr>
          <p:nvPr/>
        </p:nvPicPr>
        <p:blipFill rotWithShape="1">
          <a:blip r:embed="rId2"/>
          <a:srcRect l="9674" t="9731" r="52554" b="20212"/>
          <a:stretch/>
        </p:blipFill>
        <p:spPr>
          <a:xfrm>
            <a:off x="1104900" y="-471936"/>
            <a:ext cx="11831858" cy="8307836"/>
          </a:xfrm>
          <a:prstGeom prst="rect">
            <a:avLst/>
          </a:prstGeom>
        </p:spPr>
      </p:pic>
      <p:pic>
        <p:nvPicPr>
          <p:cNvPr id="7" name="Afbeelding 6" descr="Afbeelding met plein&#10;&#10;Automatisch gegenereerde beschrijving">
            <a:extLst>
              <a:ext uri="{FF2B5EF4-FFF2-40B4-BE49-F238E27FC236}">
                <a16:creationId xmlns:a16="http://schemas.microsoft.com/office/drawing/2014/main" id="{1C1DAFCE-7ACA-9ACB-3819-90AA93AF0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7353" y="458676"/>
            <a:ext cx="814647" cy="684415"/>
          </a:xfrm>
          <a:prstGeom prst="rect">
            <a:avLst/>
          </a:prstGeom>
        </p:spPr>
      </p:pic>
      <p:pic>
        <p:nvPicPr>
          <p:cNvPr id="9" name="Afbeelding 8">
            <a:extLst>
              <a:ext uri="{FF2B5EF4-FFF2-40B4-BE49-F238E27FC236}">
                <a16:creationId xmlns:a16="http://schemas.microsoft.com/office/drawing/2014/main" id="{2C3BFF4E-DA26-0A48-48AA-95D5D228527B}"/>
              </a:ext>
            </a:extLst>
          </p:cNvPr>
          <p:cNvPicPr>
            <a:picLocks noChangeAspect="1"/>
          </p:cNvPicPr>
          <p:nvPr/>
        </p:nvPicPr>
        <p:blipFill>
          <a:blip r:embed="rId4"/>
          <a:stretch>
            <a:fillRect/>
          </a:stretch>
        </p:blipFill>
        <p:spPr>
          <a:xfrm>
            <a:off x="11476801" y="547877"/>
            <a:ext cx="615749" cy="506012"/>
          </a:xfrm>
          <a:prstGeom prst="rect">
            <a:avLst/>
          </a:prstGeom>
        </p:spPr>
      </p:pic>
    </p:spTree>
    <p:extLst>
      <p:ext uri="{BB962C8B-B14F-4D97-AF65-F5344CB8AC3E}">
        <p14:creationId xmlns:p14="http://schemas.microsoft.com/office/powerpoint/2010/main" val="1941917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3AB73D9B-3D49-AA3F-5F6D-B1EEBE49512B}"/>
              </a:ext>
            </a:extLst>
          </p:cNvPr>
          <p:cNvPicPr>
            <a:picLocks noGrp="1" noChangeAspect="1"/>
          </p:cNvPicPr>
          <p:nvPr>
            <p:ph type="pic" sz="quarter" idx="10"/>
          </p:nvPr>
        </p:nvPicPr>
        <p:blipFill rotWithShape="1">
          <a:blip r:embed="rId2"/>
          <a:srcRect l="9303" t="10000" r="52629" b="22963"/>
          <a:stretch/>
        </p:blipFill>
        <p:spPr>
          <a:xfrm>
            <a:off x="0" y="0"/>
            <a:ext cx="12192000" cy="8128000"/>
          </a:xfrm>
        </p:spPr>
      </p:pic>
      <p:sp>
        <p:nvSpPr>
          <p:cNvPr id="3" name="Titel 2">
            <a:extLst>
              <a:ext uri="{FF2B5EF4-FFF2-40B4-BE49-F238E27FC236}">
                <a16:creationId xmlns:a16="http://schemas.microsoft.com/office/drawing/2014/main" id="{7CE9FF1C-B828-31E2-A7B7-180FC49E22E2}"/>
              </a:ext>
            </a:extLst>
          </p:cNvPr>
          <p:cNvSpPr>
            <a:spLocks noGrp="1"/>
          </p:cNvSpPr>
          <p:nvPr>
            <p:ph type="title"/>
          </p:nvPr>
        </p:nvSpPr>
        <p:spPr>
          <a:xfrm>
            <a:off x="119063" y="6312100"/>
            <a:ext cx="4541837" cy="871485"/>
          </a:xfrm>
        </p:spPr>
        <p:txBody>
          <a:bodyPr/>
          <a:lstStyle/>
          <a:p>
            <a:r>
              <a:rPr lang="nl-NL" sz="3600" dirty="0"/>
              <a:t>Impressie</a:t>
            </a:r>
          </a:p>
        </p:txBody>
      </p:sp>
      <p:sp>
        <p:nvSpPr>
          <p:cNvPr id="4" name="Tijdelijke aanduiding voor tekst 3">
            <a:extLst>
              <a:ext uri="{FF2B5EF4-FFF2-40B4-BE49-F238E27FC236}">
                <a16:creationId xmlns:a16="http://schemas.microsoft.com/office/drawing/2014/main" id="{5581DA67-93A2-1BDB-3710-819D160B2429}"/>
              </a:ext>
            </a:extLst>
          </p:cNvPr>
          <p:cNvSpPr>
            <a:spLocks noGrp="1"/>
          </p:cNvSpPr>
          <p:nvPr>
            <p:ph type="body" sz="quarter" idx="12"/>
          </p:nvPr>
        </p:nvSpPr>
        <p:spPr/>
        <p:txBody>
          <a:bodyPr/>
          <a:lstStyle/>
          <a:p>
            <a:endParaRPr lang="nl-NL" dirty="0"/>
          </a:p>
        </p:txBody>
      </p:sp>
      <p:sp>
        <p:nvSpPr>
          <p:cNvPr id="5" name="Tijdelijke aanduiding voor tekst 4">
            <a:extLst>
              <a:ext uri="{FF2B5EF4-FFF2-40B4-BE49-F238E27FC236}">
                <a16:creationId xmlns:a16="http://schemas.microsoft.com/office/drawing/2014/main" id="{EDFCA82B-04C3-1EB0-B730-084DA6D2BC4F}"/>
              </a:ext>
            </a:extLst>
          </p:cNvPr>
          <p:cNvSpPr>
            <a:spLocks noGrp="1"/>
          </p:cNvSpPr>
          <p:nvPr>
            <p:ph type="body" sz="quarter" idx="13"/>
          </p:nvPr>
        </p:nvSpPr>
        <p:spPr/>
        <p:txBody>
          <a:bodyPr/>
          <a:lstStyle/>
          <a:p>
            <a:endParaRPr lang="nl-NL"/>
          </a:p>
        </p:txBody>
      </p:sp>
      <p:sp>
        <p:nvSpPr>
          <p:cNvPr id="8" name="Titel 2">
            <a:extLst>
              <a:ext uri="{FF2B5EF4-FFF2-40B4-BE49-F238E27FC236}">
                <a16:creationId xmlns:a16="http://schemas.microsoft.com/office/drawing/2014/main" id="{CDF149E3-EC49-BE3B-BE91-CA0D12089AAE}"/>
              </a:ext>
            </a:extLst>
          </p:cNvPr>
          <p:cNvSpPr txBox="1">
            <a:spLocks/>
          </p:cNvSpPr>
          <p:nvPr/>
        </p:nvSpPr>
        <p:spPr>
          <a:xfrm>
            <a:off x="7067550" y="81015"/>
            <a:ext cx="4717256" cy="3709935"/>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sz="6000" kern="1200" spc="-200" baseline="0">
                <a:solidFill>
                  <a:schemeClr val="bg1"/>
                </a:solidFill>
                <a:latin typeface="+mj-lt"/>
                <a:ea typeface="+mj-ea"/>
                <a:cs typeface="+mj-cs"/>
              </a:defRPr>
            </a:lvl1pPr>
          </a:lstStyle>
          <a:p>
            <a:r>
              <a:rPr lang="nl-NL" sz="2000" dirty="0" err="1">
                <a:latin typeface="Pluto Sans Regular" panose="02000000000000000000" pitchFamily="50" charset="0"/>
              </a:rPr>
              <a:t>Achterterrein</a:t>
            </a:r>
            <a:r>
              <a:rPr lang="nl-NL" sz="2000" dirty="0">
                <a:latin typeface="Pluto Sans Regular" panose="02000000000000000000" pitchFamily="50" charset="0"/>
              </a:rPr>
              <a:t> bijvoorbeeld:</a:t>
            </a:r>
          </a:p>
          <a:p>
            <a:r>
              <a:rPr lang="nl-NL" sz="2000" dirty="0">
                <a:latin typeface="Pluto Sans Regular" panose="02000000000000000000" pitchFamily="50" charset="0"/>
              </a:rPr>
              <a:t>moestuin, kas, fruitbomen,</a:t>
            </a:r>
          </a:p>
          <a:p>
            <a:r>
              <a:rPr lang="nl-NL" sz="2000" dirty="0">
                <a:latin typeface="Pluto Sans Regular" panose="02000000000000000000" pitchFamily="50" charset="0"/>
              </a:rPr>
              <a:t>vijver, picknicktafels, </a:t>
            </a:r>
          </a:p>
          <a:p>
            <a:r>
              <a:rPr lang="nl-NL" sz="2000" dirty="0">
                <a:latin typeface="Pluto Sans Regular" panose="02000000000000000000" pitchFamily="50" charset="0"/>
              </a:rPr>
              <a:t>gezamenlijke schuur met gereedschap, gastenverblijf, theehuis/ruimte voor          hobby’s en gezamenlijke activiteiten</a:t>
            </a:r>
          </a:p>
        </p:txBody>
      </p:sp>
    </p:spTree>
    <p:extLst>
      <p:ext uri="{BB962C8B-B14F-4D97-AF65-F5344CB8AC3E}">
        <p14:creationId xmlns:p14="http://schemas.microsoft.com/office/powerpoint/2010/main" val="10795429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8AE1C64E-1DDA-DB38-83CE-513EBFEAFF8A}"/>
              </a:ext>
            </a:extLst>
          </p:cNvPr>
          <p:cNvPicPr>
            <a:picLocks noGrp="1" noChangeAspect="1"/>
          </p:cNvPicPr>
          <p:nvPr>
            <p:ph type="pic" sz="quarter" idx="10"/>
          </p:nvPr>
        </p:nvPicPr>
        <p:blipFill>
          <a:blip r:embed="rId2"/>
          <a:srcRect t="209" b="209"/>
          <a:stretch>
            <a:fillRect/>
          </a:stretch>
        </p:blipFill>
        <p:spPr/>
      </p:pic>
      <p:sp>
        <p:nvSpPr>
          <p:cNvPr id="3" name="Tijdelijke aanduiding voor tekst 2">
            <a:extLst>
              <a:ext uri="{FF2B5EF4-FFF2-40B4-BE49-F238E27FC236}">
                <a16:creationId xmlns:a16="http://schemas.microsoft.com/office/drawing/2014/main" id="{FB2EE946-D33F-9C74-A6E0-689B5071AB0E}"/>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85020A21-DEAB-4548-DEE9-1FBFE01E4D3B}"/>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13A66E40-5CC9-9036-600B-3B54933F9F2E}"/>
              </a:ext>
            </a:extLst>
          </p:cNvPr>
          <p:cNvSpPr>
            <a:spLocks noGrp="1"/>
          </p:cNvSpPr>
          <p:nvPr>
            <p:ph type="title"/>
          </p:nvPr>
        </p:nvSpPr>
        <p:spPr>
          <a:xfrm>
            <a:off x="289217" y="5293250"/>
            <a:ext cx="5760000" cy="569387"/>
          </a:xfrm>
        </p:spPr>
        <p:txBody>
          <a:bodyPr/>
          <a:lstStyle/>
          <a:p>
            <a:r>
              <a:rPr lang="nl-NL" dirty="0"/>
              <a:t>Vriendenerf, Olst</a:t>
            </a:r>
          </a:p>
        </p:txBody>
      </p:sp>
      <p:pic>
        <p:nvPicPr>
          <p:cNvPr id="2" name="Afbeelding 1" descr="Afbeelding met plein&#10;&#10;Automatisch gegenereerde beschrijving">
            <a:extLst>
              <a:ext uri="{FF2B5EF4-FFF2-40B4-BE49-F238E27FC236}">
                <a16:creationId xmlns:a16="http://schemas.microsoft.com/office/drawing/2014/main" id="{56B40653-9E01-3E08-B145-BF6EBE888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7353" y="458676"/>
            <a:ext cx="814647" cy="684415"/>
          </a:xfrm>
          <a:prstGeom prst="rect">
            <a:avLst/>
          </a:prstGeom>
        </p:spPr>
      </p:pic>
      <p:pic>
        <p:nvPicPr>
          <p:cNvPr id="8" name="Afbeelding 7">
            <a:extLst>
              <a:ext uri="{FF2B5EF4-FFF2-40B4-BE49-F238E27FC236}">
                <a16:creationId xmlns:a16="http://schemas.microsoft.com/office/drawing/2014/main" id="{9D059F90-896F-A1AA-4A1B-7E349F9F2C73}"/>
              </a:ext>
            </a:extLst>
          </p:cNvPr>
          <p:cNvPicPr>
            <a:picLocks noChangeAspect="1"/>
          </p:cNvPicPr>
          <p:nvPr/>
        </p:nvPicPr>
        <p:blipFill>
          <a:blip r:embed="rId4"/>
          <a:stretch>
            <a:fillRect/>
          </a:stretch>
        </p:blipFill>
        <p:spPr>
          <a:xfrm>
            <a:off x="11476801" y="547877"/>
            <a:ext cx="615749" cy="506012"/>
          </a:xfrm>
          <a:prstGeom prst="rect">
            <a:avLst/>
          </a:prstGeom>
        </p:spPr>
      </p:pic>
      <p:sp>
        <p:nvSpPr>
          <p:cNvPr id="10" name="Tijdelijke aanduiding voor tekst 9">
            <a:extLst>
              <a:ext uri="{FF2B5EF4-FFF2-40B4-BE49-F238E27FC236}">
                <a16:creationId xmlns:a16="http://schemas.microsoft.com/office/drawing/2014/main" id="{B38F1DA4-C3BA-BF59-981B-8F50C859C497}"/>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3047018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C0B637C8-F2A3-DD9C-AD85-5DBA4499B609}"/>
              </a:ext>
            </a:extLst>
          </p:cNvPr>
          <p:cNvPicPr>
            <a:picLocks noGrp="1" noChangeAspect="1"/>
          </p:cNvPicPr>
          <p:nvPr>
            <p:ph type="pic" sz="quarter" idx="10"/>
          </p:nvPr>
        </p:nvPicPr>
        <p:blipFill>
          <a:blip r:embed="rId2"/>
          <a:srcRect t="7709" b="7709"/>
          <a:stretch>
            <a:fillRect/>
          </a:stretch>
        </p:blipFill>
        <p:spPr/>
      </p:pic>
      <p:sp>
        <p:nvSpPr>
          <p:cNvPr id="3" name="Tijdelijke aanduiding voor tekst 2">
            <a:extLst>
              <a:ext uri="{FF2B5EF4-FFF2-40B4-BE49-F238E27FC236}">
                <a16:creationId xmlns:a16="http://schemas.microsoft.com/office/drawing/2014/main" id="{738BD06E-9EE3-6EB9-D17F-86843A4E628F}"/>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8801FA19-1AAA-DCBC-E16A-C87BBDDAD261}"/>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CD9ABFAB-3776-EEE6-45A3-A5C5EDC7C129}"/>
              </a:ext>
            </a:extLst>
          </p:cNvPr>
          <p:cNvSpPr>
            <a:spLocks noGrp="1"/>
          </p:cNvSpPr>
          <p:nvPr>
            <p:ph type="title"/>
          </p:nvPr>
        </p:nvSpPr>
        <p:spPr>
          <a:xfrm>
            <a:off x="336000" y="244734"/>
            <a:ext cx="5760000" cy="1123384"/>
          </a:xfrm>
        </p:spPr>
        <p:txBody>
          <a:bodyPr/>
          <a:lstStyle/>
          <a:p>
            <a:r>
              <a:rPr lang="nl-NL" dirty="0" err="1"/>
              <a:t>Arneco</a:t>
            </a:r>
            <a:r>
              <a:rPr lang="nl-NL" dirty="0"/>
              <a:t>, rand van Arnhem</a:t>
            </a:r>
          </a:p>
        </p:txBody>
      </p:sp>
      <p:pic>
        <p:nvPicPr>
          <p:cNvPr id="2" name="Afbeelding 1" descr="Afbeelding met plein&#10;&#10;Automatisch gegenereerde beschrijving">
            <a:extLst>
              <a:ext uri="{FF2B5EF4-FFF2-40B4-BE49-F238E27FC236}">
                <a16:creationId xmlns:a16="http://schemas.microsoft.com/office/drawing/2014/main" id="{712F0F20-F335-3819-9E5D-DF281E8BA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7353" y="458676"/>
            <a:ext cx="814647" cy="684415"/>
          </a:xfrm>
          <a:prstGeom prst="rect">
            <a:avLst/>
          </a:prstGeom>
        </p:spPr>
      </p:pic>
      <p:pic>
        <p:nvPicPr>
          <p:cNvPr id="8" name="Afbeelding 7">
            <a:extLst>
              <a:ext uri="{FF2B5EF4-FFF2-40B4-BE49-F238E27FC236}">
                <a16:creationId xmlns:a16="http://schemas.microsoft.com/office/drawing/2014/main" id="{81F61296-62C2-A3DA-1103-B150E17C2DA6}"/>
              </a:ext>
            </a:extLst>
          </p:cNvPr>
          <p:cNvPicPr>
            <a:picLocks noChangeAspect="1"/>
          </p:cNvPicPr>
          <p:nvPr/>
        </p:nvPicPr>
        <p:blipFill>
          <a:blip r:embed="rId4"/>
          <a:stretch>
            <a:fillRect/>
          </a:stretch>
        </p:blipFill>
        <p:spPr>
          <a:xfrm>
            <a:off x="11476801" y="547877"/>
            <a:ext cx="615749" cy="506012"/>
          </a:xfrm>
          <a:prstGeom prst="rect">
            <a:avLst/>
          </a:prstGeom>
        </p:spPr>
      </p:pic>
      <p:sp>
        <p:nvSpPr>
          <p:cNvPr id="10" name="Tijdelijke aanduiding voor tekst 9">
            <a:extLst>
              <a:ext uri="{FF2B5EF4-FFF2-40B4-BE49-F238E27FC236}">
                <a16:creationId xmlns:a16="http://schemas.microsoft.com/office/drawing/2014/main" id="{F40BF8D4-CFD1-FBA2-E08F-ABA97CA2BC98}"/>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3479384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descr="Afbeelding met gras, buiten, lucht&#10;&#10;Automatisch gegenereerde beschrijving">
            <a:extLst>
              <a:ext uri="{FF2B5EF4-FFF2-40B4-BE49-F238E27FC236}">
                <a16:creationId xmlns:a16="http://schemas.microsoft.com/office/drawing/2014/main" id="{87E99E55-4F4E-1E24-6CFC-8666E231EC6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722" t="-1" r="5033" b="-11328"/>
          <a:stretch/>
        </p:blipFill>
        <p:spPr>
          <a:xfrm>
            <a:off x="0" y="0"/>
            <a:ext cx="12192000" cy="6858000"/>
          </a:xfrm>
        </p:spPr>
      </p:pic>
      <p:sp>
        <p:nvSpPr>
          <p:cNvPr id="13" name="Tijdelijke aanduiding voor tekst 12">
            <a:extLst>
              <a:ext uri="{FF2B5EF4-FFF2-40B4-BE49-F238E27FC236}">
                <a16:creationId xmlns:a16="http://schemas.microsoft.com/office/drawing/2014/main" id="{1668C8DA-7B86-8FC6-AE8D-6B9EDE63DF8F}"/>
              </a:ext>
            </a:extLst>
          </p:cNvPr>
          <p:cNvSpPr>
            <a:spLocks noGrp="1"/>
          </p:cNvSpPr>
          <p:nvPr>
            <p:ph type="body" sz="quarter" idx="11"/>
          </p:nvPr>
        </p:nvSpPr>
        <p:spPr/>
        <p:txBody>
          <a:bodyPr/>
          <a:lstStyle/>
          <a:p>
            <a:endParaRPr lang="nl-NL"/>
          </a:p>
        </p:txBody>
      </p:sp>
      <p:sp>
        <p:nvSpPr>
          <p:cNvPr id="14" name="Tijdelijke aanduiding voor tekst 13">
            <a:extLst>
              <a:ext uri="{FF2B5EF4-FFF2-40B4-BE49-F238E27FC236}">
                <a16:creationId xmlns:a16="http://schemas.microsoft.com/office/drawing/2014/main" id="{506B3735-5824-636F-06D2-F1FD85634D6C}"/>
              </a:ext>
            </a:extLst>
          </p:cNvPr>
          <p:cNvSpPr>
            <a:spLocks noGrp="1"/>
          </p:cNvSpPr>
          <p:nvPr>
            <p:ph type="body" sz="quarter" idx="13"/>
          </p:nvPr>
        </p:nvSpPr>
        <p:spPr/>
        <p:txBody>
          <a:bodyPr>
            <a:normAutofit fontScale="55000" lnSpcReduction="20000"/>
          </a:bodyPr>
          <a:lstStyle/>
          <a:p>
            <a:endParaRPr lang="nl-NL"/>
          </a:p>
        </p:txBody>
      </p:sp>
      <p:sp>
        <p:nvSpPr>
          <p:cNvPr id="12" name="Titel 11">
            <a:extLst>
              <a:ext uri="{FF2B5EF4-FFF2-40B4-BE49-F238E27FC236}">
                <a16:creationId xmlns:a16="http://schemas.microsoft.com/office/drawing/2014/main" id="{2045A84D-F174-39E7-EC4B-60630314454D}"/>
              </a:ext>
            </a:extLst>
          </p:cNvPr>
          <p:cNvSpPr>
            <a:spLocks noGrp="1"/>
          </p:cNvSpPr>
          <p:nvPr>
            <p:ph type="title"/>
          </p:nvPr>
        </p:nvSpPr>
        <p:spPr>
          <a:xfrm>
            <a:off x="283908" y="153294"/>
            <a:ext cx="6126035" cy="1123384"/>
          </a:xfrm>
        </p:spPr>
        <p:txBody>
          <a:bodyPr/>
          <a:lstStyle/>
          <a:p>
            <a:r>
              <a:rPr lang="nl-NL" dirty="0"/>
              <a:t>Het Eijkpunt, Nijmegen</a:t>
            </a:r>
          </a:p>
        </p:txBody>
      </p:sp>
      <p:pic>
        <p:nvPicPr>
          <p:cNvPr id="2" name="Afbeelding 1" descr="Afbeelding met plein&#10;&#10;Automatisch gegenereerde beschrijving">
            <a:extLst>
              <a:ext uri="{FF2B5EF4-FFF2-40B4-BE49-F238E27FC236}">
                <a16:creationId xmlns:a16="http://schemas.microsoft.com/office/drawing/2014/main" id="{FA424BE2-8B2E-CB1D-FF96-37FB60170A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7353" y="458676"/>
            <a:ext cx="814647" cy="684415"/>
          </a:xfrm>
          <a:prstGeom prst="rect">
            <a:avLst/>
          </a:prstGeom>
        </p:spPr>
      </p:pic>
      <p:pic>
        <p:nvPicPr>
          <p:cNvPr id="3" name="Afbeelding 2">
            <a:extLst>
              <a:ext uri="{FF2B5EF4-FFF2-40B4-BE49-F238E27FC236}">
                <a16:creationId xmlns:a16="http://schemas.microsoft.com/office/drawing/2014/main" id="{9433B189-8E43-CA27-3278-8BF2E20F0214}"/>
              </a:ext>
            </a:extLst>
          </p:cNvPr>
          <p:cNvPicPr>
            <a:picLocks noChangeAspect="1"/>
          </p:cNvPicPr>
          <p:nvPr/>
        </p:nvPicPr>
        <p:blipFill>
          <a:blip r:embed="rId4"/>
          <a:stretch>
            <a:fillRect/>
          </a:stretch>
        </p:blipFill>
        <p:spPr>
          <a:xfrm>
            <a:off x="11476801" y="547877"/>
            <a:ext cx="615749" cy="506012"/>
          </a:xfrm>
          <a:prstGeom prst="rect">
            <a:avLst/>
          </a:prstGeom>
        </p:spPr>
      </p:pic>
      <p:sp>
        <p:nvSpPr>
          <p:cNvPr id="5" name="Tijdelijke aanduiding voor tekst 4">
            <a:extLst>
              <a:ext uri="{FF2B5EF4-FFF2-40B4-BE49-F238E27FC236}">
                <a16:creationId xmlns:a16="http://schemas.microsoft.com/office/drawing/2014/main" id="{4158A457-130E-BF86-E2A3-2F56D434E480}"/>
              </a:ext>
            </a:extLst>
          </p:cNvPr>
          <p:cNvSpPr>
            <a:spLocks noGrp="1"/>
          </p:cNvSpPr>
          <p:nvPr>
            <p:ph type="body" sz="quarter" idx="15"/>
          </p:nvPr>
        </p:nvSpPr>
        <p:spPr/>
        <p:txBody>
          <a:bodyPr/>
          <a:lstStyle/>
          <a:p>
            <a:endParaRPr lang="nl-NL"/>
          </a:p>
        </p:txBody>
      </p:sp>
    </p:spTree>
    <p:extLst>
      <p:ext uri="{BB962C8B-B14F-4D97-AF65-F5344CB8AC3E}">
        <p14:creationId xmlns:p14="http://schemas.microsoft.com/office/powerpoint/2010/main" val="1378451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E32E18B8-20BE-664B-AF6D-E11A0ECB508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1" y="-1249005"/>
            <a:ext cx="12191999" cy="8107005"/>
          </a:xfrm>
          <a:noFill/>
        </p:spPr>
      </p:pic>
      <p:sp>
        <p:nvSpPr>
          <p:cNvPr id="101" name="Text Placeholder 2">
            <a:extLst>
              <a:ext uri="{FF2B5EF4-FFF2-40B4-BE49-F238E27FC236}">
                <a16:creationId xmlns:a16="http://schemas.microsoft.com/office/drawing/2014/main" id="{2FA32B65-9D4E-493B-97D7-3FDB6064A34C}"/>
              </a:ext>
            </a:extLst>
          </p:cNvPr>
          <p:cNvSpPr>
            <a:spLocks noGrp="1"/>
          </p:cNvSpPr>
          <p:nvPr>
            <p:ph type="body" sz="quarter" idx="11"/>
          </p:nvPr>
        </p:nvSpPr>
        <p:spPr/>
        <p:txBody>
          <a:bodyPr/>
          <a:lstStyle/>
          <a:p>
            <a:endParaRPr lang="en-US"/>
          </a:p>
        </p:txBody>
      </p:sp>
      <p:sp>
        <p:nvSpPr>
          <p:cNvPr id="103" name="Text Placeholder 3">
            <a:extLst>
              <a:ext uri="{FF2B5EF4-FFF2-40B4-BE49-F238E27FC236}">
                <a16:creationId xmlns:a16="http://schemas.microsoft.com/office/drawing/2014/main" id="{67F9AA35-83E1-4A51-BDED-BC32F7E753E3}"/>
              </a:ext>
            </a:extLst>
          </p:cNvPr>
          <p:cNvSpPr>
            <a:spLocks noGrp="1"/>
          </p:cNvSpPr>
          <p:nvPr>
            <p:ph type="body" sz="quarter" idx="13"/>
          </p:nvPr>
        </p:nvSpPr>
        <p:spPr/>
        <p:txBody>
          <a:bodyPr>
            <a:normAutofit fontScale="55000" lnSpcReduction="20000"/>
          </a:bodyPr>
          <a:lstStyle/>
          <a:p>
            <a:endParaRPr lang="en-US"/>
          </a:p>
        </p:txBody>
      </p:sp>
      <p:sp>
        <p:nvSpPr>
          <p:cNvPr id="54" name="Title 4">
            <a:extLst>
              <a:ext uri="{FF2B5EF4-FFF2-40B4-BE49-F238E27FC236}">
                <a16:creationId xmlns:a16="http://schemas.microsoft.com/office/drawing/2014/main" id="{D1EBADB6-2A0B-4699-BCD7-92149B42FFF5}"/>
              </a:ext>
            </a:extLst>
          </p:cNvPr>
          <p:cNvSpPr>
            <a:spLocks noGrp="1"/>
          </p:cNvSpPr>
          <p:nvPr>
            <p:ph type="title"/>
          </p:nvPr>
        </p:nvSpPr>
        <p:spPr>
          <a:xfrm>
            <a:off x="3198649" y="479538"/>
            <a:ext cx="5760000" cy="569387"/>
          </a:xfrm>
          <a:effectLst>
            <a:outerShdw blurRad="50800" dist="38100" dir="2700000" algn="tl" rotWithShape="0">
              <a:prstClr val="black">
                <a:alpha val="40000"/>
              </a:prstClr>
            </a:outerShdw>
          </a:effectLst>
        </p:spPr>
        <p:txBody>
          <a:bodyPr wrap="square" anchor="t">
            <a:normAutofit/>
          </a:bodyPr>
          <a:lstStyle/>
          <a:p>
            <a:r>
              <a:rPr lang="en-US" err="1"/>
              <a:t>Zelfbouwkavels</a:t>
            </a:r>
            <a:endParaRPr lang="en-US"/>
          </a:p>
        </p:txBody>
      </p:sp>
      <p:sp>
        <p:nvSpPr>
          <p:cNvPr id="2" name="Tekstvak 1">
            <a:extLst>
              <a:ext uri="{FF2B5EF4-FFF2-40B4-BE49-F238E27FC236}">
                <a16:creationId xmlns:a16="http://schemas.microsoft.com/office/drawing/2014/main" id="{347379D8-5E8F-4041-A85B-60013E519931}"/>
              </a:ext>
            </a:extLst>
          </p:cNvPr>
          <p:cNvSpPr txBox="1"/>
          <p:nvPr/>
        </p:nvSpPr>
        <p:spPr>
          <a:xfrm>
            <a:off x="5202961" y="4961362"/>
            <a:ext cx="2427220" cy="578620"/>
          </a:xfrm>
          <a:prstGeom prst="rect">
            <a:avLst/>
          </a:prstGeom>
          <a:noFill/>
          <a:effectLst>
            <a:outerShdw blurRad="50800" dist="38100" dir="5400000" algn="t" rotWithShape="0">
              <a:prstClr val="black">
                <a:alpha val="40000"/>
              </a:prstClr>
            </a:outerShdw>
          </a:effectLst>
        </p:spPr>
        <p:txBody>
          <a:bodyPr wrap="square" lIns="0" tIns="0" rIns="0" bIns="0" rtlCol="0">
            <a:spAutoFit/>
          </a:bodyPr>
          <a:lstStyle/>
          <a:p>
            <a:pPr algn="l">
              <a:lnSpc>
                <a:spcPct val="105000"/>
              </a:lnSpc>
            </a:pPr>
            <a:r>
              <a:rPr lang="nl-NL" sz="2000" b="1" u="sng">
                <a:solidFill>
                  <a:schemeClr val="bg1"/>
                </a:solidFill>
                <a:latin typeface="+mj-lt"/>
              </a:rPr>
              <a:t>Bram &amp; Els</a:t>
            </a:r>
          </a:p>
          <a:p>
            <a:pPr algn="l">
              <a:lnSpc>
                <a:spcPct val="105000"/>
              </a:lnSpc>
            </a:pPr>
            <a:r>
              <a:rPr lang="nl-NL" sz="1600">
                <a:solidFill>
                  <a:schemeClr val="bg1"/>
                </a:solidFill>
                <a:latin typeface="Pluto Sans Regular" panose="02000000000000000000" pitchFamily="2" charset="77"/>
              </a:rPr>
              <a:t>Zelfbouwers Leiden</a:t>
            </a:r>
          </a:p>
        </p:txBody>
      </p:sp>
    </p:spTree>
    <p:extLst>
      <p:ext uri="{BB962C8B-B14F-4D97-AF65-F5344CB8AC3E}">
        <p14:creationId xmlns:p14="http://schemas.microsoft.com/office/powerpoint/2010/main" val="2390671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8CF78FC-4092-BF43-B54C-BA5B693A991D}"/>
              </a:ext>
            </a:extLst>
          </p:cNvPr>
          <p:cNvSpPr>
            <a:spLocks noGrp="1"/>
          </p:cNvSpPr>
          <p:nvPr>
            <p:ph type="title"/>
          </p:nvPr>
        </p:nvSpPr>
        <p:spPr/>
        <p:txBody>
          <a:bodyPr/>
          <a:lstStyle/>
          <a:p>
            <a:r>
              <a:rPr lang="nl-NL" dirty="0"/>
              <a:t>Vanavond	</a:t>
            </a:r>
          </a:p>
        </p:txBody>
      </p:sp>
      <p:sp>
        <p:nvSpPr>
          <p:cNvPr id="2" name="Tijdelijke aanduiding voor tekst 1">
            <a:extLst>
              <a:ext uri="{FF2B5EF4-FFF2-40B4-BE49-F238E27FC236}">
                <a16:creationId xmlns:a16="http://schemas.microsoft.com/office/drawing/2014/main" id="{58076C7B-2D3B-E73F-562C-F921576CDE74}"/>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415DF6CC-5485-9EEB-7FDF-BEDF6E47C69D}"/>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9670A7E3-B074-06DB-A5FB-3D17D54685A9}"/>
              </a:ext>
            </a:extLst>
          </p:cNvPr>
          <p:cNvSpPr>
            <a:spLocks noGrp="1"/>
          </p:cNvSpPr>
          <p:nvPr>
            <p:ph type="body" sz="quarter" idx="14"/>
          </p:nvPr>
        </p:nvSpPr>
        <p:spPr/>
        <p:txBody>
          <a:bodyPr>
            <a:normAutofit fontScale="92500" lnSpcReduction="10000"/>
          </a:bodyPr>
          <a:lstStyle/>
          <a:p>
            <a:pPr marL="0" indent="0">
              <a:buNone/>
            </a:pPr>
            <a:r>
              <a:rPr lang="nl-NL" dirty="0"/>
              <a:t>In paar groepjes verder doorpraten:</a:t>
            </a:r>
          </a:p>
          <a:p>
            <a:endParaRPr lang="nl-NL" u="sng" dirty="0"/>
          </a:p>
          <a:p>
            <a:r>
              <a:rPr lang="nl-NL" u="sng" dirty="0"/>
              <a:t>Programma</a:t>
            </a:r>
            <a:r>
              <a:rPr lang="nl-NL" dirty="0"/>
              <a:t> “bijzondere woonvorm,” woonconcept, woningen, buitenruimte</a:t>
            </a:r>
          </a:p>
          <a:p>
            <a:r>
              <a:rPr lang="nl-NL" u="sng" dirty="0"/>
              <a:t>Plan</a:t>
            </a:r>
            <a:r>
              <a:rPr lang="nl-NL" dirty="0"/>
              <a:t>: ontwerpschetsen </a:t>
            </a:r>
          </a:p>
          <a:p>
            <a:r>
              <a:rPr lang="nl-NL" u="sng" dirty="0"/>
              <a:t>Proces</a:t>
            </a:r>
            <a:r>
              <a:rPr lang="nl-NL" dirty="0"/>
              <a:t>: zelf bouwen, samen bouwen, eigen regie of ontzorgd worden</a:t>
            </a:r>
          </a:p>
          <a:p>
            <a:pPr marL="0" indent="0">
              <a:buNone/>
            </a:pPr>
            <a:endParaRPr lang="nl-NL" dirty="0"/>
          </a:p>
          <a:p>
            <a:pPr marL="0" indent="0">
              <a:buNone/>
            </a:pPr>
            <a:r>
              <a:rPr lang="nl-NL" dirty="0"/>
              <a:t>Plenaire terugkoppeling</a:t>
            </a:r>
          </a:p>
          <a:p>
            <a:endParaRPr lang="nl-NL" dirty="0"/>
          </a:p>
          <a:p>
            <a:pPr marL="0" indent="0">
              <a:buNone/>
            </a:pPr>
            <a:endParaRPr lang="nl-NL" dirty="0"/>
          </a:p>
          <a:p>
            <a:endParaRPr lang="nl-NL" dirty="0"/>
          </a:p>
        </p:txBody>
      </p:sp>
      <p:pic>
        <p:nvPicPr>
          <p:cNvPr id="11" name="Tijdelijke aanduiding voor afbeelding 10" descr="Afbeelding met tekst, binnen, plafond, persoon&#10;&#10;Automatisch gegenereerde beschrijving">
            <a:extLst>
              <a:ext uri="{FF2B5EF4-FFF2-40B4-BE49-F238E27FC236}">
                <a16:creationId xmlns:a16="http://schemas.microsoft.com/office/drawing/2014/main" id="{7E8B5956-8CFC-3E60-D671-106D9557ACE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4941" r="4941"/>
          <a:stretch>
            <a:fillRect/>
          </a:stretch>
        </p:blipFill>
        <p:spPr/>
      </p:pic>
      <p:pic>
        <p:nvPicPr>
          <p:cNvPr id="7" name="Afbeelding 6">
            <a:extLst>
              <a:ext uri="{FF2B5EF4-FFF2-40B4-BE49-F238E27FC236}">
                <a16:creationId xmlns:a16="http://schemas.microsoft.com/office/drawing/2014/main" id="{B45DD4CB-DC21-922E-7598-6A303273E632}"/>
              </a:ext>
            </a:extLst>
          </p:cNvPr>
          <p:cNvPicPr>
            <a:picLocks noChangeAspect="1"/>
          </p:cNvPicPr>
          <p:nvPr/>
        </p:nvPicPr>
        <p:blipFill>
          <a:blip r:embed="rId3"/>
          <a:stretch>
            <a:fillRect/>
          </a:stretch>
        </p:blipFill>
        <p:spPr>
          <a:xfrm>
            <a:off x="11476801" y="547877"/>
            <a:ext cx="615749" cy="506012"/>
          </a:xfrm>
          <a:prstGeom prst="rect">
            <a:avLst/>
          </a:prstGeom>
        </p:spPr>
      </p:pic>
    </p:spTree>
    <p:extLst>
      <p:ext uri="{BB962C8B-B14F-4D97-AF65-F5344CB8AC3E}">
        <p14:creationId xmlns:p14="http://schemas.microsoft.com/office/powerpoint/2010/main" val="32932550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9432EAC-3345-4EC5-4EEE-997DCB0E50A9}"/>
              </a:ext>
            </a:extLst>
          </p:cNvPr>
          <p:cNvSpPr>
            <a:spLocks noGrp="1"/>
          </p:cNvSpPr>
          <p:nvPr>
            <p:ph type="title"/>
          </p:nvPr>
        </p:nvSpPr>
        <p:spPr/>
        <p:txBody>
          <a:bodyPr/>
          <a:lstStyle/>
          <a:p>
            <a:r>
              <a:rPr lang="nl-NL" dirty="0"/>
              <a:t>Vervolgproces</a:t>
            </a:r>
          </a:p>
        </p:txBody>
      </p:sp>
      <p:sp>
        <p:nvSpPr>
          <p:cNvPr id="4" name="Tijdelijke aanduiding voor tekst 3">
            <a:extLst>
              <a:ext uri="{FF2B5EF4-FFF2-40B4-BE49-F238E27FC236}">
                <a16:creationId xmlns:a16="http://schemas.microsoft.com/office/drawing/2014/main" id="{CE68F75E-BFF2-CA0D-2654-A8D91DDB9D8A}"/>
              </a:ext>
            </a:extLst>
          </p:cNvPr>
          <p:cNvSpPr>
            <a:spLocks noGrp="1"/>
          </p:cNvSpPr>
          <p:nvPr>
            <p:ph type="body" sz="quarter" idx="11"/>
          </p:nvPr>
        </p:nvSpPr>
        <p:spPr/>
        <p:txBody>
          <a:bodyPr/>
          <a:lstStyle/>
          <a:p>
            <a:endParaRPr lang="nl-NL"/>
          </a:p>
        </p:txBody>
      </p:sp>
      <p:sp>
        <p:nvSpPr>
          <p:cNvPr id="5" name="Tijdelijke aanduiding voor tekst 4">
            <a:extLst>
              <a:ext uri="{FF2B5EF4-FFF2-40B4-BE49-F238E27FC236}">
                <a16:creationId xmlns:a16="http://schemas.microsoft.com/office/drawing/2014/main" id="{B32F431F-C0DD-B04B-BFF2-D3AC05A2C245}"/>
              </a:ext>
            </a:extLst>
          </p:cNvPr>
          <p:cNvSpPr>
            <a:spLocks noGrp="1"/>
          </p:cNvSpPr>
          <p:nvPr>
            <p:ph type="body" sz="quarter" idx="13"/>
          </p:nvPr>
        </p:nvSpPr>
        <p:spPr/>
        <p:txBody>
          <a:bodyPr>
            <a:normAutofit fontScale="55000" lnSpcReduction="20000"/>
          </a:bodyPr>
          <a:lstStyle/>
          <a:p>
            <a:endParaRPr lang="nl-NL"/>
          </a:p>
        </p:txBody>
      </p:sp>
      <p:sp>
        <p:nvSpPr>
          <p:cNvPr id="6" name="Tijdelijke aanduiding voor tekst 5">
            <a:extLst>
              <a:ext uri="{FF2B5EF4-FFF2-40B4-BE49-F238E27FC236}">
                <a16:creationId xmlns:a16="http://schemas.microsoft.com/office/drawing/2014/main" id="{1C46093C-06B7-5DF4-F36B-493273526037}"/>
              </a:ext>
            </a:extLst>
          </p:cNvPr>
          <p:cNvSpPr>
            <a:spLocks noGrp="1"/>
          </p:cNvSpPr>
          <p:nvPr>
            <p:ph type="body" sz="quarter" idx="14"/>
          </p:nvPr>
        </p:nvSpPr>
        <p:spPr/>
        <p:txBody>
          <a:bodyPr>
            <a:normAutofit fontScale="92500" lnSpcReduction="10000"/>
          </a:bodyPr>
          <a:lstStyle/>
          <a:p>
            <a:r>
              <a:rPr lang="nl-NL" dirty="0"/>
              <a:t>Verslag</a:t>
            </a:r>
          </a:p>
          <a:p>
            <a:r>
              <a:rPr lang="nl-NL" dirty="0"/>
              <a:t>Verwerken input in voorstel(</a:t>
            </a:r>
            <a:r>
              <a:rPr lang="nl-NL" dirty="0" err="1"/>
              <a:t>len</a:t>
            </a:r>
            <a:r>
              <a:rPr lang="nl-NL" dirty="0"/>
              <a:t>) en terugkoppeling over ca. 1 maand</a:t>
            </a:r>
          </a:p>
          <a:p>
            <a:r>
              <a:rPr lang="nl-NL" dirty="0"/>
              <a:t>Vervolgbijeenkomst(en)</a:t>
            </a:r>
          </a:p>
          <a:p>
            <a:r>
              <a:rPr lang="nl-NL" dirty="0"/>
              <a:t>Kavelpaspoort met regels en randvoorwaarden</a:t>
            </a:r>
          </a:p>
          <a:p>
            <a:r>
              <a:rPr lang="nl-NL" dirty="0"/>
              <a:t>Inschrijving</a:t>
            </a:r>
          </a:p>
          <a:p>
            <a:r>
              <a:rPr lang="nl-NL" dirty="0"/>
              <a:t>Bouwplan uitwerken (SO, VO, DO) en aanvraag Omgevingsvergunning</a:t>
            </a:r>
          </a:p>
          <a:p>
            <a:r>
              <a:rPr lang="nl-NL" dirty="0"/>
              <a:t>Uitvoering</a:t>
            </a:r>
          </a:p>
        </p:txBody>
      </p:sp>
      <p:pic>
        <p:nvPicPr>
          <p:cNvPr id="1026" name="Picture 2">
            <a:extLst>
              <a:ext uri="{FF2B5EF4-FFF2-40B4-BE49-F238E27FC236}">
                <a16:creationId xmlns:a16="http://schemas.microsoft.com/office/drawing/2014/main" id="{17385689-687A-5341-E732-2B596C3113DF}"/>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1" r="1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5488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man, gebouw, rijden, jong&#10;&#10;Automatisch gegenereerde beschrijving">
            <a:extLst>
              <a:ext uri="{FF2B5EF4-FFF2-40B4-BE49-F238E27FC236}">
                <a16:creationId xmlns:a16="http://schemas.microsoft.com/office/drawing/2014/main" id="{24BB3257-CE9C-C241-BDEC-EC11ED402A06}"/>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3" name="Tijdelijke aanduiding voor tekst 2">
            <a:extLst>
              <a:ext uri="{FF2B5EF4-FFF2-40B4-BE49-F238E27FC236}">
                <a16:creationId xmlns:a16="http://schemas.microsoft.com/office/drawing/2014/main" id="{8268C13E-9FEE-D54F-84E8-FF68CE0AFAE2}"/>
              </a:ext>
            </a:extLst>
          </p:cNvPr>
          <p:cNvSpPr>
            <a:spLocks noGrp="1"/>
          </p:cNvSpPr>
          <p:nvPr>
            <p:ph type="body" sz="quarter" idx="11"/>
          </p:nvPr>
        </p:nvSpPr>
        <p:spPr>
          <a:solidFill>
            <a:schemeClr val="accent1"/>
          </a:solidFill>
        </p:spPr>
        <p:txBody>
          <a:bodyPr/>
          <a:lstStyle/>
          <a:p>
            <a:endParaRPr lang="nl-NL"/>
          </a:p>
        </p:txBody>
      </p:sp>
      <p:sp>
        <p:nvSpPr>
          <p:cNvPr id="4" name="Titel 3">
            <a:extLst>
              <a:ext uri="{FF2B5EF4-FFF2-40B4-BE49-F238E27FC236}">
                <a16:creationId xmlns:a16="http://schemas.microsoft.com/office/drawing/2014/main" id="{7E883BFA-519B-7247-85C4-B4840060A991}"/>
              </a:ext>
            </a:extLst>
          </p:cNvPr>
          <p:cNvSpPr>
            <a:spLocks noGrp="1"/>
          </p:cNvSpPr>
          <p:nvPr>
            <p:ph type="ctrTitle"/>
          </p:nvPr>
        </p:nvSpPr>
        <p:spPr>
          <a:xfrm>
            <a:off x="694440" y="1989230"/>
            <a:ext cx="5928034" cy="2520000"/>
          </a:xfrm>
          <a:effectLst>
            <a:outerShdw blurRad="50800" dist="38100" dir="2700000" algn="tl" rotWithShape="0">
              <a:prstClr val="black">
                <a:alpha val="40000"/>
              </a:prstClr>
            </a:outerShdw>
          </a:effectLst>
        </p:spPr>
        <p:txBody>
          <a:bodyPr/>
          <a:lstStyle/>
          <a:p>
            <a:r>
              <a:rPr lang="nl-NL"/>
              <a:t>Samen iets moois gaan doen?</a:t>
            </a:r>
          </a:p>
        </p:txBody>
      </p:sp>
      <p:sp>
        <p:nvSpPr>
          <p:cNvPr id="5" name="Tijdelijke aanduiding voor tekst 4">
            <a:extLst>
              <a:ext uri="{FF2B5EF4-FFF2-40B4-BE49-F238E27FC236}">
                <a16:creationId xmlns:a16="http://schemas.microsoft.com/office/drawing/2014/main" id="{A9171D6A-E190-F947-988E-A73D1EB6285B}"/>
              </a:ext>
            </a:extLst>
          </p:cNvPr>
          <p:cNvSpPr>
            <a:spLocks noGrp="1"/>
          </p:cNvSpPr>
          <p:nvPr>
            <p:ph type="body" sz="quarter" idx="12"/>
          </p:nvPr>
        </p:nvSpPr>
        <p:spPr/>
        <p:txBody>
          <a:bodyPr/>
          <a:lstStyle/>
          <a:p>
            <a:endParaRPr lang="nl-NL"/>
          </a:p>
        </p:txBody>
      </p:sp>
      <p:sp>
        <p:nvSpPr>
          <p:cNvPr id="6" name="Tijdelijke aanduiding voor tekst 5">
            <a:extLst>
              <a:ext uri="{FF2B5EF4-FFF2-40B4-BE49-F238E27FC236}">
                <a16:creationId xmlns:a16="http://schemas.microsoft.com/office/drawing/2014/main" id="{68DB0EDE-ADB4-7942-993E-CF2B6A6870CA}"/>
              </a:ext>
            </a:extLst>
          </p:cNvPr>
          <p:cNvSpPr>
            <a:spLocks noGrp="1"/>
          </p:cNvSpPr>
          <p:nvPr>
            <p:ph type="body" sz="quarter" idx="13"/>
          </p:nvPr>
        </p:nvSpPr>
        <p:spPr/>
        <p:txBody>
          <a:bodyPr/>
          <a:lstStyle/>
          <a:p>
            <a:endParaRPr lang="nl-NL"/>
          </a:p>
        </p:txBody>
      </p:sp>
    </p:spTree>
    <p:extLst>
      <p:ext uri="{BB962C8B-B14F-4D97-AF65-F5344CB8AC3E}">
        <p14:creationId xmlns:p14="http://schemas.microsoft.com/office/powerpoint/2010/main" val="4098447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F1EF030-C7F7-43C2-8CEF-6A4710D36B9A}"/>
              </a:ext>
            </a:extLst>
          </p:cNvPr>
          <p:cNvSpPr>
            <a:spLocks noGrp="1"/>
          </p:cNvSpPr>
          <p:nvPr>
            <p:ph type="body" sz="quarter" idx="15"/>
          </p:nvPr>
        </p:nvSpPr>
        <p:spPr/>
        <p:txBody>
          <a:bodyPr/>
          <a:lstStyle/>
          <a:p>
            <a:endParaRPr lang="nl-NL"/>
          </a:p>
        </p:txBody>
      </p:sp>
    </p:spTree>
    <p:extLst>
      <p:ext uri="{BB962C8B-B14F-4D97-AF65-F5344CB8AC3E}">
        <p14:creationId xmlns:p14="http://schemas.microsoft.com/office/powerpoint/2010/main" val="213276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descr="Afbeelding met binnen, plafond&#10;&#10;Automatisch gegenereerde beschrijving">
            <a:extLst>
              <a:ext uri="{FF2B5EF4-FFF2-40B4-BE49-F238E27FC236}">
                <a16:creationId xmlns:a16="http://schemas.microsoft.com/office/drawing/2014/main" id="{8CAD6C72-C851-0B4A-9C82-D81EDF4F893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65DF7D6B-6241-BE45-B8DF-C3C53730293D}"/>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0973ED27-E7EF-074C-899F-17322C81431F}"/>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30F0E70B-4D3D-5548-96E9-2F61801801A6}"/>
              </a:ext>
            </a:extLst>
          </p:cNvPr>
          <p:cNvSpPr>
            <a:spLocks noGrp="1"/>
          </p:cNvSpPr>
          <p:nvPr>
            <p:ph type="title"/>
          </p:nvPr>
        </p:nvSpPr>
        <p:spPr>
          <a:effectLst>
            <a:outerShdw blurRad="50800" dist="38100" dir="5400000" algn="t" rotWithShape="0">
              <a:prstClr val="black">
                <a:alpha val="40000"/>
              </a:prstClr>
            </a:outerShdw>
          </a:effectLst>
        </p:spPr>
        <p:txBody>
          <a:bodyPr/>
          <a:lstStyle/>
          <a:p>
            <a:r>
              <a:rPr lang="nl-NL"/>
              <a:t>Kluswoningen</a:t>
            </a:r>
          </a:p>
        </p:txBody>
      </p:sp>
      <p:sp>
        <p:nvSpPr>
          <p:cNvPr id="15" name="Tekstvak 14">
            <a:extLst>
              <a:ext uri="{FF2B5EF4-FFF2-40B4-BE49-F238E27FC236}">
                <a16:creationId xmlns:a16="http://schemas.microsoft.com/office/drawing/2014/main" id="{8F5C5D93-5663-FD42-950D-3846342CE6FC}"/>
              </a:ext>
            </a:extLst>
          </p:cNvPr>
          <p:cNvSpPr txBox="1"/>
          <p:nvPr/>
        </p:nvSpPr>
        <p:spPr>
          <a:xfrm>
            <a:off x="6531428" y="5133890"/>
            <a:ext cx="2909133" cy="578620"/>
          </a:xfrm>
          <a:prstGeom prst="rect">
            <a:avLst/>
          </a:prstGeom>
          <a:noFill/>
          <a:effectLst>
            <a:outerShdw blurRad="50800" dist="38100" dir="5400000" algn="t" rotWithShape="0">
              <a:prstClr val="black">
                <a:alpha val="40000"/>
              </a:prstClr>
            </a:outerShdw>
          </a:effectLst>
        </p:spPr>
        <p:txBody>
          <a:bodyPr wrap="square" lIns="0" tIns="0" rIns="0" bIns="0" rtlCol="0">
            <a:spAutoFit/>
          </a:bodyPr>
          <a:lstStyle/>
          <a:p>
            <a:pPr algn="l">
              <a:lnSpc>
                <a:spcPct val="105000"/>
              </a:lnSpc>
            </a:pPr>
            <a:r>
              <a:rPr lang="nl-NL" sz="2000" b="1" u="sng" err="1">
                <a:solidFill>
                  <a:schemeClr val="bg1"/>
                </a:solidFill>
                <a:latin typeface="+mj-lt"/>
              </a:rPr>
              <a:t>Yosri</a:t>
            </a:r>
            <a:r>
              <a:rPr lang="nl-NL" sz="2000" b="1" u="sng">
                <a:solidFill>
                  <a:schemeClr val="bg1"/>
                </a:solidFill>
                <a:latin typeface="+mj-lt"/>
              </a:rPr>
              <a:t> &amp; Christien</a:t>
            </a:r>
          </a:p>
          <a:p>
            <a:pPr algn="l">
              <a:lnSpc>
                <a:spcPct val="105000"/>
              </a:lnSpc>
            </a:pPr>
            <a:r>
              <a:rPr lang="nl-NL" sz="1600">
                <a:solidFill>
                  <a:schemeClr val="bg1"/>
                </a:solidFill>
                <a:latin typeface="Pluto Sans Regular" panose="02000000000000000000" pitchFamily="2" charset="77"/>
              </a:rPr>
              <a:t>Klussers Leiden</a:t>
            </a:r>
          </a:p>
        </p:txBody>
      </p:sp>
    </p:spTree>
    <p:extLst>
      <p:ext uri="{BB962C8B-B14F-4D97-AF65-F5344CB8AC3E}">
        <p14:creationId xmlns:p14="http://schemas.microsoft.com/office/powerpoint/2010/main" val="1845003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plafond, binnen, gebouw, venster&#10;&#10;Automatisch gegenereerde beschrijving">
            <a:extLst>
              <a:ext uri="{FF2B5EF4-FFF2-40B4-BE49-F238E27FC236}">
                <a16:creationId xmlns:a16="http://schemas.microsoft.com/office/drawing/2014/main" id="{F4F7F3E8-A8A4-9A4B-98A4-29883734712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jdelijke aanduiding voor tekst 2">
            <a:extLst>
              <a:ext uri="{FF2B5EF4-FFF2-40B4-BE49-F238E27FC236}">
                <a16:creationId xmlns:a16="http://schemas.microsoft.com/office/drawing/2014/main" id="{635E4987-5CA6-2F46-BEB4-EF31AC82A54B}"/>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54D5D334-DA54-2C47-A526-93BE31075D33}"/>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A018C5B0-0CCE-0B48-8615-BEA99CDA7D7E}"/>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nl-NL"/>
              <a:t>Nieuwbouwcasco’s</a:t>
            </a:r>
          </a:p>
        </p:txBody>
      </p:sp>
      <p:sp>
        <p:nvSpPr>
          <p:cNvPr id="6" name="Tijdelijke aanduiding voor tekst 5">
            <a:extLst>
              <a:ext uri="{FF2B5EF4-FFF2-40B4-BE49-F238E27FC236}">
                <a16:creationId xmlns:a16="http://schemas.microsoft.com/office/drawing/2014/main" id="{742FB3D3-2B16-B04B-9490-AB500DD8A5D0}"/>
              </a:ext>
            </a:extLst>
          </p:cNvPr>
          <p:cNvSpPr>
            <a:spLocks noGrp="1"/>
          </p:cNvSpPr>
          <p:nvPr>
            <p:ph type="body" sz="quarter" idx="14"/>
          </p:nvPr>
        </p:nvSpPr>
        <p:spPr/>
        <p:txBody>
          <a:bodyPr/>
          <a:lstStyle/>
          <a:p>
            <a:endParaRPr lang="nl-NL"/>
          </a:p>
        </p:txBody>
      </p:sp>
    </p:spTree>
    <p:extLst>
      <p:ext uri="{BB962C8B-B14F-4D97-AF65-F5344CB8AC3E}">
        <p14:creationId xmlns:p14="http://schemas.microsoft.com/office/powerpoint/2010/main" val="24057169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lucht, buiten, grond, persoon&#10;&#10;Automatisch gegenereerde beschrijving">
            <a:extLst>
              <a:ext uri="{FF2B5EF4-FFF2-40B4-BE49-F238E27FC236}">
                <a16:creationId xmlns:a16="http://schemas.microsoft.com/office/drawing/2014/main" id="{83DF8A31-D8A1-4041-A096-FE2219DB2B5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1"/>
            <a:ext cx="12192000" cy="6608337"/>
          </a:xfrm>
        </p:spPr>
      </p:pic>
      <p:sp>
        <p:nvSpPr>
          <p:cNvPr id="3" name="Tijdelijke aanduiding voor tekst 2">
            <a:extLst>
              <a:ext uri="{FF2B5EF4-FFF2-40B4-BE49-F238E27FC236}">
                <a16:creationId xmlns:a16="http://schemas.microsoft.com/office/drawing/2014/main" id="{C007C2B7-9074-D143-A2A0-C537AB501A80}"/>
              </a:ext>
            </a:extLst>
          </p:cNvPr>
          <p:cNvSpPr>
            <a:spLocks noGrp="1"/>
          </p:cNvSpPr>
          <p:nvPr>
            <p:ph type="body" sz="quarter" idx="11"/>
          </p:nvPr>
        </p:nvSpPr>
        <p:spPr/>
        <p:txBody>
          <a:bodyPr/>
          <a:lstStyle/>
          <a:p>
            <a:endParaRPr lang="nl-NL"/>
          </a:p>
        </p:txBody>
      </p:sp>
      <p:sp>
        <p:nvSpPr>
          <p:cNvPr id="4" name="Tijdelijke aanduiding voor tekst 3">
            <a:extLst>
              <a:ext uri="{FF2B5EF4-FFF2-40B4-BE49-F238E27FC236}">
                <a16:creationId xmlns:a16="http://schemas.microsoft.com/office/drawing/2014/main" id="{A8A94835-88BF-C54F-85FF-63BB572D348D}"/>
              </a:ext>
            </a:extLst>
          </p:cNvPr>
          <p:cNvSpPr>
            <a:spLocks noGrp="1"/>
          </p:cNvSpPr>
          <p:nvPr>
            <p:ph type="body" sz="quarter" idx="13"/>
          </p:nvPr>
        </p:nvSpPr>
        <p:spPr/>
        <p:txBody>
          <a:bodyPr>
            <a:normAutofit fontScale="55000" lnSpcReduction="20000"/>
          </a:bodyPr>
          <a:lstStyle/>
          <a:p>
            <a:endParaRPr lang="nl-NL"/>
          </a:p>
        </p:txBody>
      </p:sp>
      <p:sp>
        <p:nvSpPr>
          <p:cNvPr id="5" name="Titel 4">
            <a:extLst>
              <a:ext uri="{FF2B5EF4-FFF2-40B4-BE49-F238E27FC236}">
                <a16:creationId xmlns:a16="http://schemas.microsoft.com/office/drawing/2014/main" id="{AF4A8C82-BD94-AD4A-AEF0-AC3FFC0DBD1F}"/>
              </a:ext>
            </a:extLst>
          </p:cNvPr>
          <p:cNvSpPr>
            <a:spLocks noGrp="1"/>
          </p:cNvSpPr>
          <p:nvPr>
            <p:ph type="title"/>
          </p:nvPr>
        </p:nvSpPr>
        <p:spPr>
          <a:xfrm>
            <a:off x="4962314" y="929210"/>
            <a:ext cx="5760000" cy="1123384"/>
          </a:xfrm>
        </p:spPr>
        <p:txBody>
          <a:bodyPr/>
          <a:lstStyle/>
          <a:p>
            <a:r>
              <a:rPr lang="nl-NL" dirty="0">
                <a:effectLst>
                  <a:outerShdw blurRad="50800" dist="38100" dir="2700000" algn="tl" rotWithShape="0">
                    <a:prstClr val="black">
                      <a:alpha val="40000"/>
                    </a:prstClr>
                  </a:outerShdw>
                </a:effectLst>
              </a:rPr>
              <a:t>Alleen of met elkaar (CPO)</a:t>
            </a:r>
            <a:endParaRPr lang="nl-NL" dirty="0">
              <a:solidFill>
                <a:srgbClr val="7030A0"/>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854351181"/>
      </p:ext>
    </p:extLst>
  </p:cSld>
  <p:clrMapOvr>
    <a:masterClrMapping/>
  </p:clrMapOvr>
</p:sld>
</file>

<file path=ppt/theme/theme1.xml><?xml version="1.0" encoding="utf-8"?>
<a:theme xmlns:a="http://schemas.openxmlformats.org/drawingml/2006/main" name="Steenvlinder - Okergeel">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F3F821BA-DE72-C24E-8E90-55BDECC6669C}"/>
    </a:ext>
  </a:extLst>
</a:theme>
</file>

<file path=ppt/theme/theme10.xml><?xml version="1.0" encoding="utf-8"?>
<a:theme xmlns:a="http://schemas.openxmlformats.org/drawingml/2006/main" name="Steenvlinder INC - Donkerrood">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18FA7EF5-569B-7246-BA0F-13B914AB9A80}"/>
    </a:ext>
  </a:extLst>
</a:theme>
</file>

<file path=ppt/theme/theme11.xml><?xml version="1.0" encoding="utf-8"?>
<a:theme xmlns:a="http://schemas.openxmlformats.org/drawingml/2006/main" name="1_Steenvlinder - Okergeel">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resentatie1" id="{3E36B1F6-2D3E-534A-8C41-12BB43B6284C}" vid="{A5281424-16B5-C148-9B40-BF9D4EAACF85}"/>
    </a:ext>
  </a:extLst>
</a:theme>
</file>

<file path=ppt/theme/theme12.xml><?xml version="1.0" encoding="utf-8"?>
<a:theme xmlns:a="http://schemas.openxmlformats.org/drawingml/2006/main" name="Kantoorthema">
  <a:themeElements>
    <a:clrScheme name="Steenvlinder">
      <a:dk1>
        <a:srgbClr val="000000"/>
      </a:dk1>
      <a:lt1>
        <a:sysClr val="window" lastClr="FFFFFF"/>
      </a:lt1>
      <a:dk2>
        <a:srgbClr val="000000"/>
      </a:dk2>
      <a:lt2>
        <a:srgbClr val="FFFFFF"/>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Kantoorthema">
  <a:themeElements>
    <a:clrScheme name="Steenvlinder">
      <a:dk1>
        <a:srgbClr val="000000"/>
      </a:dk1>
      <a:lt1>
        <a:sysClr val="window" lastClr="FFFFFF"/>
      </a:lt1>
      <a:dk2>
        <a:srgbClr val="000000"/>
      </a:dk2>
      <a:lt2>
        <a:srgbClr val="FFFFFF"/>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Subtiel effen">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eenvlinder - Baksteen">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229C7991-2C85-EB40-8D51-76C591F99CD9}"/>
    </a:ext>
  </a:extLst>
</a:theme>
</file>

<file path=ppt/theme/theme3.xml><?xml version="1.0" encoding="utf-8"?>
<a:theme xmlns:a="http://schemas.openxmlformats.org/drawingml/2006/main" name="Steenvlinder - Groen-grjjs">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10ACAC8F-7E95-344F-A227-9D6B0118C649}"/>
    </a:ext>
  </a:extLst>
</a:theme>
</file>

<file path=ppt/theme/theme4.xml><?xml version="1.0" encoding="utf-8"?>
<a:theme xmlns:a="http://schemas.openxmlformats.org/drawingml/2006/main" name="Steenvlinder - Rood">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E434A18D-6AB9-DC44-BF23-B2439CDB2290}"/>
    </a:ext>
  </a:extLst>
</a:theme>
</file>

<file path=ppt/theme/theme5.xml><?xml version="1.0" encoding="utf-8"?>
<a:theme xmlns:a="http://schemas.openxmlformats.org/drawingml/2006/main" name="Steenvlinder - Donkerrood">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18FA7EF5-569B-7246-BA0F-13B914AB9A80}"/>
    </a:ext>
  </a:extLst>
</a:theme>
</file>

<file path=ppt/theme/theme6.xml><?xml version="1.0" encoding="utf-8"?>
<a:theme xmlns:a="http://schemas.openxmlformats.org/drawingml/2006/main" name="Steenvlinder - Lichtgroen">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5718E463-3513-3B42-AB90-570CA4B4D135}"/>
    </a:ext>
  </a:extLst>
</a:theme>
</file>

<file path=ppt/theme/theme7.xml><?xml version="1.0" encoding="utf-8"?>
<a:theme xmlns:a="http://schemas.openxmlformats.org/drawingml/2006/main" name="Steenvlinder - Donkergroen">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DB7F1DB1-039A-B747-8A9F-C56646E383A7}"/>
    </a:ext>
  </a:extLst>
</a:theme>
</file>

<file path=ppt/theme/theme8.xml><?xml version="1.0" encoding="utf-8"?>
<a:theme xmlns:a="http://schemas.openxmlformats.org/drawingml/2006/main" name="Steenvlinder - Blauw">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3C32196C-DB68-E04E-A3FE-1F9F6AF49235}"/>
    </a:ext>
  </a:extLst>
</a:theme>
</file>

<file path=ppt/theme/theme9.xml><?xml version="1.0" encoding="utf-8"?>
<a:theme xmlns:a="http://schemas.openxmlformats.org/drawingml/2006/main" name="Steenvlinder INC - Groen-grjjs">
  <a:themeElements>
    <a:clrScheme name="Steenvlinder">
      <a:dk1>
        <a:srgbClr val="000000"/>
      </a:dk1>
      <a:lt1>
        <a:sysClr val="window" lastClr="FFFFFF"/>
      </a:lt1>
      <a:dk2>
        <a:srgbClr val="BE6621"/>
      </a:dk2>
      <a:lt2>
        <a:srgbClr val="819C7A"/>
      </a:lt2>
      <a:accent1>
        <a:srgbClr val="F1A43C"/>
      </a:accent1>
      <a:accent2>
        <a:srgbClr val="EA5C33"/>
      </a:accent2>
      <a:accent3>
        <a:srgbClr val="006846"/>
      </a:accent3>
      <a:accent4>
        <a:srgbClr val="27528D"/>
      </a:accent4>
      <a:accent5>
        <a:srgbClr val="77323B"/>
      </a:accent5>
      <a:accent6>
        <a:srgbClr val="9FB8B9"/>
      </a:accent6>
      <a:hlink>
        <a:srgbClr val="000000"/>
      </a:hlink>
      <a:folHlink>
        <a:srgbClr val="000000"/>
      </a:folHlink>
    </a:clrScheme>
    <a:fontScheme name="Steenvlinder">
      <a:majorFont>
        <a:latin typeface="Pluto 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72000" tIns="72000" rIns="72000" bIns="72000" rtlCol="0" anchor="ctr"/>
      <a:lstStyle>
        <a:defPPr algn="ctr">
          <a:lnSpc>
            <a:spcPct val="105000"/>
          </a:lnSpc>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05000"/>
          </a:lnSpc>
          <a:defRPr sz="1400" dirty="0" err="1" smtClean="0"/>
        </a:defPPr>
      </a:lstStyle>
    </a:txDef>
  </a:objectDefaults>
  <a:extraClrSchemeLst/>
  <a:extLst>
    <a:ext uri="{05A4C25C-085E-4340-85A3-A5531E510DB2}">
      <thm15:themeFamily xmlns:thm15="http://schemas.microsoft.com/office/thememl/2012/main" name="Powerpoint template SV 2020" id="{059338C8-D325-054A-872F-2CB81CC5D8D6}" vid="{10ACAC8F-7E95-344F-A227-9D6B0118C64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9cfda7d-de9f-42b1-a70c-fafb8007848f" xsi:nil="true"/>
    <SharedWithUsers xmlns="c9cfda7d-de9f-42b1-a70c-fafb8007848f">
      <UserInfo>
        <DisplayName>Vera Wittebrood</DisplayName>
        <AccountId>24</AccountId>
        <AccountType/>
      </UserInfo>
    </SharedWithUsers>
    <jc146ad28d104338b4e3194df30daa99 xmlns="0004dfb2-a9a5-4a6d-b9bb-ddb8cac25cc6">
      <Terms xmlns="http://schemas.microsoft.com/office/infopath/2007/PartnerControls"/>
    </jc146ad28d104338b4e3194df30daa99>
    <h446be95c61643bbaccd66b606814b6b xmlns="0004dfb2-a9a5-4a6d-b9bb-ddb8cac25cc6">
      <Terms xmlns="http://schemas.microsoft.com/office/infopath/2007/PartnerControls"/>
    </h446be95c61643bbaccd66b606814b6b>
    <lcf76f155ced4ddcb4097134ff3c332f xmlns="0004dfb2-a9a5-4a6d-b9bb-ddb8cac25cc6">
      <Terms xmlns="http://schemas.microsoft.com/office/infopath/2007/PartnerControls"/>
    </lcf76f155ced4ddcb4097134ff3c332f>
    <h2be3b0715394465b1799278c9ceaae2 xmlns="0004dfb2-a9a5-4a6d-b9bb-ddb8cac25cc6">
      <Terms xmlns="http://schemas.microsoft.com/office/infopath/2007/PartnerControls"/>
    </h2be3b0715394465b1799278c9ceaae2>
    <d6dab804166a4216b0f1535c87b22aad xmlns="0004dfb2-a9a5-4a6d-b9bb-ddb8cac25cc6">
      <Terms xmlns="http://schemas.microsoft.com/office/infopath/2007/PartnerControls"/>
    </d6dab804166a4216b0f1535c87b22aa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1F8EDCA01B284A9B526808F5195709" ma:contentTypeVersion="28" ma:contentTypeDescription="Een nieuw document maken." ma:contentTypeScope="" ma:versionID="555fb095ba64007cc31baf4d5dd509cb">
  <xsd:schema xmlns:xsd="http://www.w3.org/2001/XMLSchema" xmlns:xs="http://www.w3.org/2001/XMLSchema" xmlns:p="http://schemas.microsoft.com/office/2006/metadata/properties" xmlns:ns2="0004dfb2-a9a5-4a6d-b9bb-ddb8cac25cc6" xmlns:ns3="c9cfda7d-de9f-42b1-a70c-fafb8007848f" targetNamespace="http://schemas.microsoft.com/office/2006/metadata/properties" ma:root="true" ma:fieldsID="ba7a507c503bba64c1125fadfd5378c3" ns2:_="" ns3:_="">
    <xsd:import namespace="0004dfb2-a9a5-4a6d-b9bb-ddb8cac25cc6"/>
    <xsd:import namespace="c9cfda7d-de9f-42b1-a70c-fafb8007848f"/>
    <xsd:element name="properties">
      <xsd:complexType>
        <xsd:sequence>
          <xsd:element name="documentManagement">
            <xsd:complexType>
              <xsd:all>
                <xsd:element ref="ns2:jc146ad28d104338b4e3194df30daa99" minOccurs="0"/>
                <xsd:element ref="ns3:TaxCatchAll" minOccurs="0"/>
                <xsd:element ref="ns2:d6dab804166a4216b0f1535c87b22aad" minOccurs="0"/>
                <xsd:element ref="ns2:h446be95c61643bbaccd66b606814b6b" minOccurs="0"/>
                <xsd:element ref="ns2:h2be3b0715394465b1799278c9ceaae2"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AutoKeyPoints" minOccurs="0"/>
                <xsd:element ref="ns2:MediaServiceKeyPoint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04dfb2-a9a5-4a6d-b9bb-ddb8cac25cc6" elementFormDefault="qualified">
    <xsd:import namespace="http://schemas.microsoft.com/office/2006/documentManagement/types"/>
    <xsd:import namespace="http://schemas.microsoft.com/office/infopath/2007/PartnerControls"/>
    <xsd:element name="jc146ad28d104338b4e3194df30daa99" ma:index="9" nillable="true" ma:taxonomy="true" ma:internalName="jc146ad28d104338b4e3194df30daa99" ma:taxonomyFieldName="Status" ma:displayName="Status" ma:default="" ma:fieldId="{3c146ad2-8d10-4338-b4e3-194df30daa99}" ma:sspId="438b0ff2-faa3-4a79-b3b0-fd6e12f1adbd" ma:termSetId="d7b8a8eb-034b-4e2e-9a1a-a8eb3fb8fcff" ma:anchorId="00000000-0000-0000-0000-000000000000" ma:open="true" ma:isKeyword="false">
      <xsd:complexType>
        <xsd:sequence>
          <xsd:element ref="pc:Terms" minOccurs="0" maxOccurs="1"/>
        </xsd:sequence>
      </xsd:complexType>
    </xsd:element>
    <xsd:element name="d6dab804166a4216b0f1535c87b22aad" ma:index="12" nillable="true" ma:taxonomy="true" ma:internalName="d6dab804166a4216b0f1535c87b22aad" ma:taxonomyFieldName="Thema" ma:displayName="Thema" ma:readOnly="false" ma:default="" ma:fieldId="{d6dab804-166a-4216-b0f1-535c87b22aad}" ma:taxonomyMulti="true" ma:sspId="438b0ff2-faa3-4a79-b3b0-fd6e12f1adbd" ma:termSetId="5f486ef4-0c27-457a-b0df-843e4164e3ef" ma:anchorId="00000000-0000-0000-0000-000000000000" ma:open="true" ma:isKeyword="false">
      <xsd:complexType>
        <xsd:sequence>
          <xsd:element ref="pc:Terms" minOccurs="0" maxOccurs="1"/>
        </xsd:sequence>
      </xsd:complexType>
    </xsd:element>
    <xsd:element name="h446be95c61643bbaccd66b606814b6b" ma:index="14" nillable="true" ma:taxonomy="true" ma:internalName="h446be95c61643bbaccd66b606814b6b" ma:taxonomyFieldName="Product" ma:displayName="Product" ma:readOnly="false" ma:default="" ma:fieldId="{1446be95-c616-43bb-accd-66b606814b6b}" ma:taxonomyMulti="true" ma:sspId="438b0ff2-faa3-4a79-b3b0-fd6e12f1adbd" ma:termSetId="20f36765-07c2-496d-9dbe-0c6838e406c8" ma:anchorId="00000000-0000-0000-0000-000000000000" ma:open="true" ma:isKeyword="false">
      <xsd:complexType>
        <xsd:sequence>
          <xsd:element ref="pc:Terms" minOccurs="0" maxOccurs="1"/>
        </xsd:sequence>
      </xsd:complexType>
    </xsd:element>
    <xsd:element name="h2be3b0715394465b1799278c9ceaae2" ma:index="16" nillable="true" ma:taxonomy="true" ma:internalName="h2be3b0715394465b1799278c9ceaae2" ma:taxonomyFieldName="Locatie_x0020__x002f__x0020_Gemeente" ma:displayName="Locatie / Gemeente" ma:default="" ma:fieldId="{12be3b07-1539-4465-b179-9278c9ceaae2}" ma:sspId="438b0ff2-faa3-4a79-b3b0-fd6e12f1adbd" ma:termSetId="c62aea9d-2ca0-444a-9119-0dce0bc49054" ma:anchorId="00000000-0000-0000-0000-000000000000" ma:open="true" ma:isKeyword="false">
      <xsd:complexType>
        <xsd:sequence>
          <xsd:element ref="pc:Terms" minOccurs="0" maxOccurs="1"/>
        </xsd:sequence>
      </xsd:complexType>
    </xsd:element>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ternalName="MediaServiceDateTaken" ma:readOnly="true">
      <xsd:simpleType>
        <xsd:restriction base="dms:Text"/>
      </xsd:simpleType>
    </xsd:element>
    <xsd:element name="MediaServiceLocation" ma:index="24" nillable="true" ma:displayName="Location" ma:internalName="MediaServiceLocation" ma:readOnly="true">
      <xsd:simpleType>
        <xsd:restriction base="dms:Text"/>
      </xsd:simpleType>
    </xsd:element>
    <xsd:element name="MediaLengthInSeconds" ma:index="25" nillable="true" ma:displayName="Length (seconds)" ma:internalName="MediaLengthInSeconds" ma:readOnly="true">
      <xsd:simpleType>
        <xsd:restriction base="dms:Unknown"/>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lcf76f155ced4ddcb4097134ff3c332f" ma:index="31" nillable="true" ma:taxonomy="true" ma:internalName="lcf76f155ced4ddcb4097134ff3c332f" ma:taxonomyFieldName="MediaServiceImageTags" ma:displayName="Afbeeldingtags" ma:readOnly="false" ma:fieldId="{5cf76f15-5ced-4ddc-b409-7134ff3c332f}" ma:taxonomyMulti="true" ma:sspId="438b0ff2-faa3-4a79-b3b0-fd6e12f1adb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9cfda7d-de9f-42b1-a70c-fafb8007848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6d9938b-187a-4038-8521-15f352a5a64a}" ma:internalName="TaxCatchAll" ma:showField="CatchAllData" ma:web="c9cfda7d-de9f-42b1-a70c-fafb8007848f">
      <xsd:complexType>
        <xsd:complexContent>
          <xsd:extension base="dms:MultiChoiceLookup">
            <xsd:sequence>
              <xsd:element name="Value" type="dms:Lookup" maxOccurs="unbounded" minOccurs="0" nillable="true"/>
            </xsd:sequence>
          </xsd:extension>
        </xsd:complexContent>
      </xsd:complexType>
    </xsd:element>
    <xsd:element name="SharedWithUsers" ma:index="2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1E60CC-61BE-41C1-8E2E-688E92B6DB4E}">
  <ds:schemaRefs>
    <ds:schemaRef ds:uri="http://schemas.microsoft.com/sharepoint/v3/contenttype/forms"/>
  </ds:schemaRefs>
</ds:datastoreItem>
</file>

<file path=customXml/itemProps2.xml><?xml version="1.0" encoding="utf-8"?>
<ds:datastoreItem xmlns:ds="http://schemas.openxmlformats.org/officeDocument/2006/customXml" ds:itemID="{A432CE23-4A73-4BE8-B01F-90DD99BF1DF4}">
  <ds:schemaRefs>
    <ds:schemaRef ds:uri="http://purl.org/dc/terms/"/>
    <ds:schemaRef ds:uri="http://www.w3.org/XML/1998/namespace"/>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http://purl.org/dc/dcmitype/"/>
    <ds:schemaRef ds:uri="http://schemas.microsoft.com/office/2006/metadata/properties"/>
    <ds:schemaRef ds:uri="0004dfb2-a9a5-4a6d-b9bb-ddb8cac25cc6"/>
    <ds:schemaRef ds:uri="c9cfda7d-de9f-42b1-a70c-fafb8007848f"/>
  </ds:schemaRefs>
</ds:datastoreItem>
</file>

<file path=customXml/itemProps3.xml><?xml version="1.0" encoding="utf-8"?>
<ds:datastoreItem xmlns:ds="http://schemas.openxmlformats.org/officeDocument/2006/customXml" ds:itemID="{FDCB7CF8-5E00-4498-8876-BC4BDB0734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04dfb2-a9a5-4a6d-b9bb-ddb8cac25cc6"/>
    <ds:schemaRef ds:uri="c9cfda7d-de9f-42b1-a70c-fafb800784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11940</TotalTime>
  <Words>923</Words>
  <Application>Microsoft Office PowerPoint</Application>
  <PresentationFormat>Breedbeeld</PresentationFormat>
  <Paragraphs>166</Paragraphs>
  <Slides>63</Slides>
  <Notes>16</Notes>
  <HiddenSlides>0</HiddenSlides>
  <MMClips>0</MMClips>
  <ScaleCrop>false</ScaleCrop>
  <HeadingPairs>
    <vt:vector size="8" baseType="variant">
      <vt:variant>
        <vt:lpstr>Gebruikte lettertypen</vt:lpstr>
      </vt:variant>
      <vt:variant>
        <vt:i4>7</vt:i4>
      </vt:variant>
      <vt:variant>
        <vt:lpstr>Thema</vt:lpstr>
      </vt:variant>
      <vt:variant>
        <vt:i4>11</vt:i4>
      </vt:variant>
      <vt:variant>
        <vt:lpstr>Diatitels</vt:lpstr>
      </vt:variant>
      <vt:variant>
        <vt:i4>63</vt:i4>
      </vt:variant>
      <vt:variant>
        <vt:lpstr>Aangepaste voorstellingen</vt:lpstr>
      </vt:variant>
      <vt:variant>
        <vt:i4>1</vt:i4>
      </vt:variant>
    </vt:vector>
  </HeadingPairs>
  <TitlesOfParts>
    <vt:vector size="82" baseType="lpstr">
      <vt:lpstr>Arial</vt:lpstr>
      <vt:lpstr>Calibri</vt:lpstr>
      <vt:lpstr>Karla</vt:lpstr>
      <vt:lpstr>Montserrat Light</vt:lpstr>
      <vt:lpstr>Pluto Bold</vt:lpstr>
      <vt:lpstr>Pluto Sans Light</vt:lpstr>
      <vt:lpstr>Pluto Sans Regular</vt:lpstr>
      <vt:lpstr>Steenvlinder - Okergeel</vt:lpstr>
      <vt:lpstr>Steenvlinder - Baksteen</vt:lpstr>
      <vt:lpstr>Steenvlinder - Groen-grjjs</vt:lpstr>
      <vt:lpstr>Steenvlinder - Rood</vt:lpstr>
      <vt:lpstr>Steenvlinder - Donkerrood</vt:lpstr>
      <vt:lpstr>Steenvlinder - Lichtgroen</vt:lpstr>
      <vt:lpstr>Steenvlinder - Donkergroen</vt:lpstr>
      <vt:lpstr>Steenvlinder - Blauw</vt:lpstr>
      <vt:lpstr>Steenvlinder INC - Groen-grjjs</vt:lpstr>
      <vt:lpstr>Steenvlinder INC - Donkerrood</vt:lpstr>
      <vt:lpstr>1_Steenvlinder - Okergeel</vt:lpstr>
      <vt:lpstr>Trotse bewoners, Stralende buurt</vt:lpstr>
      <vt:lpstr>Steenvlinder  helpt mensen die zelf de regie nemen</vt:lpstr>
      <vt:lpstr>Trotse  bewoners</vt:lpstr>
      <vt:lpstr>Stralende  buurten</vt:lpstr>
      <vt:lpstr>Gezonde dorpen</vt:lpstr>
      <vt:lpstr>Zelfbouwkavels</vt:lpstr>
      <vt:lpstr>Kluswoningen</vt:lpstr>
      <vt:lpstr>Nieuwbouwcasco’s</vt:lpstr>
      <vt:lpstr>Alleen of met elkaar (CPO)</vt:lpstr>
      <vt:lpstr>PowerPoint-presentatie</vt:lpstr>
      <vt:lpstr>En daar zijn wij zelf ook trots op!</vt:lpstr>
      <vt:lpstr>Participatie en placemaking</vt:lpstr>
      <vt:lpstr>In gesprek met de omgeving:  planvorming als resultaat van de participatie</vt:lpstr>
      <vt:lpstr>Participatief proces</vt:lpstr>
      <vt:lpstr>Kluspaspoort/kavelpaspoort: kaders</vt:lpstr>
      <vt:lpstr>Samen aan de slag</vt:lpstr>
      <vt:lpstr>De Bovenboog Uithoorn </vt:lpstr>
      <vt:lpstr>PowerPoint-presentatie</vt:lpstr>
      <vt:lpstr>PowerPoint-presentatie</vt:lpstr>
      <vt:lpstr>De Omscholing Rotterdam</vt:lpstr>
      <vt:lpstr>PowerPoint-presentatie</vt:lpstr>
      <vt:lpstr>Hooidrift Rotterdam</vt:lpstr>
      <vt:lpstr>PowerPoint-presentatie</vt:lpstr>
      <vt:lpstr>Thomaskerk Zeist</vt:lpstr>
      <vt:lpstr>Sint Oda klooster Venray</vt:lpstr>
      <vt:lpstr>Birckhoeve, Rijswijk </vt:lpstr>
      <vt:lpstr>PowerPoint-presentatie</vt:lpstr>
      <vt:lpstr>PowerPoint-presentatie</vt:lpstr>
      <vt:lpstr>Almere Klushuurkoop (INC)</vt:lpstr>
      <vt:lpstr>PowerPoint-presentatie</vt:lpstr>
      <vt:lpstr>Buren: Drie locaties Bijzondere woonvorm D.m.v. participatie </vt:lpstr>
      <vt:lpstr>De Meent Ommeren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Uitgangspunten</vt:lpstr>
      <vt:lpstr>Oogst startbijeenkomst 14 juli 2022</vt:lpstr>
      <vt:lpstr>Wensen</vt:lpstr>
      <vt:lpstr>Wensen</vt:lpstr>
      <vt:lpstr>Delen?</vt:lpstr>
      <vt:lpstr>“Tuinieren, contact hebben, buurtborrel, hulp”</vt:lpstr>
      <vt:lpstr>Aandachtspunten</vt:lpstr>
      <vt:lpstr>Overleg met de buren</vt:lpstr>
      <vt:lpstr>Model 1</vt:lpstr>
      <vt:lpstr>PowerPoint-presentatie</vt:lpstr>
      <vt:lpstr>Het Eijkpunt, Nijmegen</vt:lpstr>
      <vt:lpstr>PowerPoint-presentatie</vt:lpstr>
      <vt:lpstr>PowerPoint-presentatie</vt:lpstr>
      <vt:lpstr>Impressie</vt:lpstr>
      <vt:lpstr>Vriendenerf, Olst</vt:lpstr>
      <vt:lpstr>Arneco, rand van Arnhem</vt:lpstr>
      <vt:lpstr>Het Eijkpunt, Nijmegen</vt:lpstr>
      <vt:lpstr>Vanavond </vt:lpstr>
      <vt:lpstr>Vervolgproces</vt:lpstr>
      <vt:lpstr>Samen iets moois gaan doen?</vt:lpstr>
      <vt:lpstr>PowerPoint-presentatie</vt:lpstr>
      <vt:lpstr>Aangepaste voorstelling1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Steenvlinder  ontwikkelt voor mensen die zelf de regie nemen</dc:title>
  <dc:creator>Djim Schot</dc:creator>
  <cp:lastModifiedBy>Carlo Cornelis | Steenvlinder</cp:lastModifiedBy>
  <cp:revision>106</cp:revision>
  <dcterms:created xsi:type="dcterms:W3CDTF">2020-12-30T10:54:57Z</dcterms:created>
  <dcterms:modified xsi:type="dcterms:W3CDTF">2023-03-13T15:51:18Z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Project">
    <vt:lpwstr/>
  </property>
  <property fmtid="{D5CDD505-2E9C-101B-9397-08002B2CF9AE}" pid="4" name="ContentTypeId">
    <vt:lpwstr>0x010100C47BCD200C6E6243B23DCFDEFF5B05FF</vt:lpwstr>
  </property>
  <property fmtid="{D5CDD505-2E9C-101B-9397-08002B2CF9AE}" pid="5" name="Product">
    <vt:lpwstr/>
  </property>
  <property fmtid="{D5CDD505-2E9C-101B-9397-08002B2CF9AE}" pid="6" name="ComplianceAssetId">
    <vt:lpwstr/>
  </property>
  <property fmtid="{D5CDD505-2E9C-101B-9397-08002B2CF9AE}" pid="7" name="_ExtendedDescription">
    <vt:lpwstr/>
  </property>
  <property fmtid="{D5CDD505-2E9C-101B-9397-08002B2CF9AE}" pid="8" name="Thema">
    <vt:lpwstr/>
  </property>
  <property fmtid="{D5CDD505-2E9C-101B-9397-08002B2CF9AE}" pid="9" name="MediaServiceImageTags">
    <vt:lpwstr/>
  </property>
  <property fmtid="{D5CDD505-2E9C-101B-9397-08002B2CF9AE}" pid="10" name="Status">
    <vt:lpwstr/>
  </property>
  <property fmtid="{D5CDD505-2E9C-101B-9397-08002B2CF9AE}" pid="11" name="Locatie / Gemeente">
    <vt:lpwstr/>
  </property>
</Properties>
</file>